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Default Extension="vml" ContentType="application/vnd.openxmlformats-officedocument.vmlDrawing"/>
  <Override PartName="/ppt/diagrams/colors7.xml" ContentType="application/vnd.openxmlformats-officedocument.drawingml.diagramColors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bin" ContentType="application/vnd.openxmlformats-officedocument.oleObject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322" r:id="rId4"/>
    <p:sldId id="258" r:id="rId5"/>
    <p:sldId id="259" r:id="rId6"/>
    <p:sldId id="260" r:id="rId7"/>
    <p:sldId id="313" r:id="rId8"/>
    <p:sldId id="298" r:id="rId9"/>
    <p:sldId id="316" r:id="rId10"/>
    <p:sldId id="317" r:id="rId11"/>
    <p:sldId id="318" r:id="rId12"/>
    <p:sldId id="323" r:id="rId13"/>
    <p:sldId id="319" r:id="rId14"/>
    <p:sldId id="320" r:id="rId15"/>
    <p:sldId id="32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18" autoAdjust="0"/>
  </p:normalViewPr>
  <p:slideViewPr>
    <p:cSldViewPr>
      <p:cViewPr varScale="1">
        <p:scale>
          <a:sx n="74" d="100"/>
          <a:sy n="74" d="100"/>
        </p:scale>
        <p:origin x="-7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7638FA-C666-4B57-81AA-F16FED09EA33}" type="doc">
      <dgm:prSet loTypeId="urn:microsoft.com/office/officeart/2005/8/layout/arrow6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9A78C2-F16E-4C30-9972-C2B252380B3F}" type="pres">
      <dgm:prSet presAssocID="{5C7638FA-C666-4B57-81AA-F16FED09EA33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35C6C676-1870-4DD0-860B-209E0D432540}" type="presOf" srcId="{5C7638FA-C666-4B57-81AA-F16FED09EA33}" destId="{449A78C2-F16E-4C30-9972-C2B252380B3F}" srcOrd="0" destOrd="0" presId="urn:microsoft.com/office/officeart/2005/8/layout/arrow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81F925-1473-4390-A2F8-E9A1466FA965}" type="doc">
      <dgm:prSet loTypeId="urn:microsoft.com/office/officeart/2005/8/layout/target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BA74DC-3BCB-4BC8-8CDB-9B7FF73D403C}">
      <dgm:prSet phldrT="[Text]" custT="1"/>
      <dgm:spPr/>
      <dgm:t>
        <a:bodyPr/>
        <a:lstStyle/>
        <a:p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Perkembangan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Pecinta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Hewan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Peliharaan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di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Indonesia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C029FB54-CDD0-4500-A94F-54735DC68286}" type="parTrans" cxnId="{290DB260-F79A-4AAE-BAAB-CE60CDFF41E8}">
      <dgm:prSet/>
      <dgm:spPr/>
      <dgm:t>
        <a:bodyPr/>
        <a:lstStyle/>
        <a:p>
          <a:endParaRPr lang="en-US"/>
        </a:p>
      </dgm:t>
    </dgm:pt>
    <dgm:pt modelId="{5F8AD654-EBA7-4AE9-8565-B8007A6A237A}" type="sibTrans" cxnId="{290DB260-F79A-4AAE-BAAB-CE60CDFF41E8}">
      <dgm:prSet/>
      <dgm:spPr/>
      <dgm:t>
        <a:bodyPr/>
        <a:lstStyle/>
        <a:p>
          <a:endParaRPr lang="en-US"/>
        </a:p>
      </dgm:t>
    </dgm:pt>
    <dgm:pt modelId="{0D33737F-7181-4C80-A7DC-8799138AB120}">
      <dgm:prSet phldrT="[Text]" custT="1"/>
      <dgm:spPr/>
      <dgm:t>
        <a:bodyPr/>
        <a:lstStyle/>
        <a:p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Perancangan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Sistem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Informasi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i="1" dirty="0" smtClean="0">
              <a:latin typeface="Times New Roman" pitchFamily="18" charset="0"/>
              <a:cs typeface="Times New Roman" pitchFamily="18" charset="0"/>
            </a:rPr>
            <a:t>E-commerce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pada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Smile </a:t>
          </a:r>
          <a:r>
            <a:rPr lang="en-US" sz="2400" i="1" dirty="0" err="1" smtClean="0">
              <a:latin typeface="Times New Roman" pitchFamily="18" charset="0"/>
              <a:cs typeface="Times New Roman" pitchFamily="18" charset="0"/>
            </a:rPr>
            <a:t>Petshop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709848E5-B9EF-48E4-BFDB-B0C31FB78AF2}" type="parTrans" cxnId="{483F3852-9434-4FE8-91C5-74A800324418}">
      <dgm:prSet/>
      <dgm:spPr/>
      <dgm:t>
        <a:bodyPr/>
        <a:lstStyle/>
        <a:p>
          <a:endParaRPr lang="en-US"/>
        </a:p>
      </dgm:t>
    </dgm:pt>
    <dgm:pt modelId="{99663402-B70A-428B-8028-64DACEC1718A}" type="sibTrans" cxnId="{483F3852-9434-4FE8-91C5-74A800324418}">
      <dgm:prSet/>
      <dgm:spPr/>
      <dgm:t>
        <a:bodyPr/>
        <a:lstStyle/>
        <a:p>
          <a:endParaRPr lang="en-US"/>
        </a:p>
      </dgm:t>
    </dgm:pt>
    <dgm:pt modelId="{02920DC2-4204-4A37-8D2D-7DA58BC3BEA8}" type="pres">
      <dgm:prSet presAssocID="{8381F925-1473-4390-A2F8-E9A1466FA965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6CBE3C7E-91BA-4818-B6B5-1BF4B2B71543}" type="pres">
      <dgm:prSet presAssocID="{BDBA74DC-3BCB-4BC8-8CDB-9B7FF73D403C}" presName="circle1" presStyleLbl="node1" presStyleIdx="0" presStyleCnt="2"/>
      <dgm:spPr/>
    </dgm:pt>
    <dgm:pt modelId="{3A7AD05F-BF09-4835-81D0-C06F3EE6E51C}" type="pres">
      <dgm:prSet presAssocID="{BDBA74DC-3BCB-4BC8-8CDB-9B7FF73D403C}" presName="space" presStyleCnt="0"/>
      <dgm:spPr/>
    </dgm:pt>
    <dgm:pt modelId="{785F301B-60FD-4E66-8334-2488255F850E}" type="pres">
      <dgm:prSet presAssocID="{BDBA74DC-3BCB-4BC8-8CDB-9B7FF73D403C}" presName="rect1" presStyleLbl="alignAcc1" presStyleIdx="0" presStyleCnt="2"/>
      <dgm:spPr/>
      <dgm:t>
        <a:bodyPr/>
        <a:lstStyle/>
        <a:p>
          <a:endParaRPr lang="en-US"/>
        </a:p>
      </dgm:t>
    </dgm:pt>
    <dgm:pt modelId="{248A8403-E4AD-4A73-AC80-D2B745C84626}" type="pres">
      <dgm:prSet presAssocID="{0D33737F-7181-4C80-A7DC-8799138AB120}" presName="vertSpace2" presStyleLbl="node1" presStyleIdx="0" presStyleCnt="2"/>
      <dgm:spPr/>
    </dgm:pt>
    <dgm:pt modelId="{D9FCA5BA-5B00-4B4D-AEEE-135C8616A9FD}" type="pres">
      <dgm:prSet presAssocID="{0D33737F-7181-4C80-A7DC-8799138AB120}" presName="circle2" presStyleLbl="node1" presStyleIdx="1" presStyleCnt="2"/>
      <dgm:spPr/>
    </dgm:pt>
    <dgm:pt modelId="{6875C45D-FBE0-467F-81E3-821438873593}" type="pres">
      <dgm:prSet presAssocID="{0D33737F-7181-4C80-A7DC-8799138AB120}" presName="rect2" presStyleLbl="alignAcc1" presStyleIdx="1" presStyleCnt="2"/>
      <dgm:spPr/>
      <dgm:t>
        <a:bodyPr/>
        <a:lstStyle/>
        <a:p>
          <a:endParaRPr lang="en-US"/>
        </a:p>
      </dgm:t>
    </dgm:pt>
    <dgm:pt modelId="{D4D9B170-0A0F-4818-BC55-8181DC65FE0F}" type="pres">
      <dgm:prSet presAssocID="{BDBA74DC-3BCB-4BC8-8CDB-9B7FF73D403C}" presName="rect1ParTxNoCh" presStyleLbl="alignAcc1" presStyleIdx="1" presStyleCnt="2">
        <dgm:presLayoutVars>
          <dgm:chMax val="1"/>
          <dgm:bulletEnabled val="1"/>
        </dgm:presLayoutVars>
      </dgm:prSet>
      <dgm:spPr/>
    </dgm:pt>
    <dgm:pt modelId="{AE2F93F8-717D-406C-892B-A2F30F05CFFC}" type="pres">
      <dgm:prSet presAssocID="{0D33737F-7181-4C80-A7DC-8799138AB120}" presName="rect2ParTxNoCh" presStyleLbl="alignAcc1" presStyleIdx="1" presStyleCnt="2">
        <dgm:presLayoutVars>
          <dgm:chMax val="1"/>
          <dgm:bulletEnabled val="1"/>
        </dgm:presLayoutVars>
      </dgm:prSet>
      <dgm:spPr/>
    </dgm:pt>
  </dgm:ptLst>
  <dgm:cxnLst>
    <dgm:cxn modelId="{7CA4096D-8AAE-4909-A417-753C0BBBCCA7}" type="presOf" srcId="{8381F925-1473-4390-A2F8-E9A1466FA965}" destId="{02920DC2-4204-4A37-8D2D-7DA58BC3BEA8}" srcOrd="0" destOrd="0" presId="urn:microsoft.com/office/officeart/2005/8/layout/target3"/>
    <dgm:cxn modelId="{290DB260-F79A-4AAE-BAAB-CE60CDFF41E8}" srcId="{8381F925-1473-4390-A2F8-E9A1466FA965}" destId="{BDBA74DC-3BCB-4BC8-8CDB-9B7FF73D403C}" srcOrd="0" destOrd="0" parTransId="{C029FB54-CDD0-4500-A94F-54735DC68286}" sibTransId="{5F8AD654-EBA7-4AE9-8565-B8007A6A237A}"/>
    <dgm:cxn modelId="{483F3852-9434-4FE8-91C5-74A800324418}" srcId="{8381F925-1473-4390-A2F8-E9A1466FA965}" destId="{0D33737F-7181-4C80-A7DC-8799138AB120}" srcOrd="1" destOrd="0" parTransId="{709848E5-B9EF-48E4-BFDB-B0C31FB78AF2}" sibTransId="{99663402-B70A-428B-8028-64DACEC1718A}"/>
    <dgm:cxn modelId="{BF9EAFDD-C71F-4BD2-9C32-9F9156F7D1C0}" type="presOf" srcId="{0D33737F-7181-4C80-A7DC-8799138AB120}" destId="{AE2F93F8-717D-406C-892B-A2F30F05CFFC}" srcOrd="1" destOrd="0" presId="urn:microsoft.com/office/officeart/2005/8/layout/target3"/>
    <dgm:cxn modelId="{D38ADADF-8E31-4CFA-BAB8-2C23B43B9233}" type="presOf" srcId="{BDBA74DC-3BCB-4BC8-8CDB-9B7FF73D403C}" destId="{785F301B-60FD-4E66-8334-2488255F850E}" srcOrd="0" destOrd="0" presId="urn:microsoft.com/office/officeart/2005/8/layout/target3"/>
    <dgm:cxn modelId="{21EB7F41-B4B4-4553-8C2D-99FD98DB98CD}" type="presOf" srcId="{BDBA74DC-3BCB-4BC8-8CDB-9B7FF73D403C}" destId="{D4D9B170-0A0F-4818-BC55-8181DC65FE0F}" srcOrd="1" destOrd="0" presId="urn:microsoft.com/office/officeart/2005/8/layout/target3"/>
    <dgm:cxn modelId="{DF335410-D727-4D0B-A6BE-524D98220253}" type="presOf" srcId="{0D33737F-7181-4C80-A7DC-8799138AB120}" destId="{6875C45D-FBE0-467F-81E3-821438873593}" srcOrd="0" destOrd="0" presId="urn:microsoft.com/office/officeart/2005/8/layout/target3"/>
    <dgm:cxn modelId="{EBB43C01-BEF3-4C83-AC66-A1D781987C0D}" type="presParOf" srcId="{02920DC2-4204-4A37-8D2D-7DA58BC3BEA8}" destId="{6CBE3C7E-91BA-4818-B6B5-1BF4B2B71543}" srcOrd="0" destOrd="0" presId="urn:microsoft.com/office/officeart/2005/8/layout/target3"/>
    <dgm:cxn modelId="{07A95222-5B94-4C41-A061-01573CC520CA}" type="presParOf" srcId="{02920DC2-4204-4A37-8D2D-7DA58BC3BEA8}" destId="{3A7AD05F-BF09-4835-81D0-C06F3EE6E51C}" srcOrd="1" destOrd="0" presId="urn:microsoft.com/office/officeart/2005/8/layout/target3"/>
    <dgm:cxn modelId="{7AB94C1C-FFA6-47FB-A83F-D28E9E46458F}" type="presParOf" srcId="{02920DC2-4204-4A37-8D2D-7DA58BC3BEA8}" destId="{785F301B-60FD-4E66-8334-2488255F850E}" srcOrd="2" destOrd="0" presId="urn:microsoft.com/office/officeart/2005/8/layout/target3"/>
    <dgm:cxn modelId="{17E2E29D-8556-4A64-B525-E37DBF49A312}" type="presParOf" srcId="{02920DC2-4204-4A37-8D2D-7DA58BC3BEA8}" destId="{248A8403-E4AD-4A73-AC80-D2B745C84626}" srcOrd="3" destOrd="0" presId="urn:microsoft.com/office/officeart/2005/8/layout/target3"/>
    <dgm:cxn modelId="{0B914065-0798-44B4-9D36-32EB62460731}" type="presParOf" srcId="{02920DC2-4204-4A37-8D2D-7DA58BC3BEA8}" destId="{D9FCA5BA-5B00-4B4D-AEEE-135C8616A9FD}" srcOrd="4" destOrd="0" presId="urn:microsoft.com/office/officeart/2005/8/layout/target3"/>
    <dgm:cxn modelId="{3FEBC724-E685-45A3-BBC9-4590DF942978}" type="presParOf" srcId="{02920DC2-4204-4A37-8D2D-7DA58BC3BEA8}" destId="{6875C45D-FBE0-467F-81E3-821438873593}" srcOrd="5" destOrd="0" presId="urn:microsoft.com/office/officeart/2005/8/layout/target3"/>
    <dgm:cxn modelId="{E0D908E0-4969-4841-86C7-E8ECA50D8359}" type="presParOf" srcId="{02920DC2-4204-4A37-8D2D-7DA58BC3BEA8}" destId="{D4D9B170-0A0F-4818-BC55-8181DC65FE0F}" srcOrd="6" destOrd="0" presId="urn:microsoft.com/office/officeart/2005/8/layout/target3"/>
    <dgm:cxn modelId="{D1C97234-83D6-43FD-AFB6-40DFC6A3BB77}" type="presParOf" srcId="{02920DC2-4204-4A37-8D2D-7DA58BC3BEA8}" destId="{AE2F93F8-717D-406C-892B-A2F30F05CFFC}" srcOrd="7" destOrd="0" presId="urn:microsoft.com/office/officeart/2005/8/layout/target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C9CF68-1EFB-4D64-B64C-675FBCA8C5BC}" type="doc">
      <dgm:prSet loTypeId="urn:microsoft.com/office/officeart/2005/8/layout/process4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D81075-B4A5-4B58-B070-37EB64C8F3C3}">
      <dgm:prSet phldrT="[Text]" custT="1"/>
      <dgm:spPr/>
      <dgm:t>
        <a:bodyPr/>
        <a:lstStyle/>
        <a:p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Meningkatkan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Cakupan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Pemasaran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dan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penjualan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en-US" sz="1800" dirty="0">
            <a:latin typeface="Times New Roman" pitchFamily="18" charset="0"/>
            <a:cs typeface="Times New Roman" pitchFamily="18" charset="0"/>
          </a:endParaRPr>
        </a:p>
      </dgm:t>
    </dgm:pt>
    <dgm:pt modelId="{C01BE84B-C51C-48AA-8DAE-DA5960AAC351}" type="parTrans" cxnId="{7A03116F-C12B-4CB4-B98C-C811B5EC3F76}">
      <dgm:prSet/>
      <dgm:spPr/>
      <dgm:t>
        <a:bodyPr/>
        <a:lstStyle/>
        <a:p>
          <a:endParaRPr lang="en-US"/>
        </a:p>
      </dgm:t>
    </dgm:pt>
    <dgm:pt modelId="{0B152B2A-2140-485A-A55C-1304CF0148A5}" type="sibTrans" cxnId="{7A03116F-C12B-4CB4-B98C-C811B5EC3F76}">
      <dgm:prSet/>
      <dgm:spPr/>
      <dgm:t>
        <a:bodyPr/>
        <a:lstStyle/>
        <a:p>
          <a:endParaRPr lang="en-US"/>
        </a:p>
      </dgm:t>
    </dgm:pt>
    <dgm:pt modelId="{93D218BF-05B1-42AA-8BF4-8C948810FDDB}">
      <dgm:prSet phldrT="[Text]" custT="1"/>
      <dgm:spPr/>
      <dgm:t>
        <a:bodyPr/>
        <a:lstStyle/>
        <a:p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Menyediakan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Fasilitas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i="1" dirty="0" smtClean="0">
              <a:latin typeface="Times New Roman" pitchFamily="18" charset="0"/>
              <a:cs typeface="Times New Roman" pitchFamily="18" charset="0"/>
            </a:rPr>
            <a:t>E-Commerce </a:t>
          </a:r>
          <a:r>
            <a:rPr lang="en-US" sz="1800" i="0" dirty="0" err="1" smtClean="0">
              <a:latin typeface="Times New Roman" pitchFamily="18" charset="0"/>
              <a:cs typeface="Times New Roman" pitchFamily="18" charset="0"/>
            </a:rPr>
            <a:t>pada</a:t>
          </a:r>
          <a:r>
            <a:rPr lang="en-US" sz="1800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i="0" dirty="0" smtClean="0">
              <a:latin typeface="Times New Roman" pitchFamily="18" charset="0"/>
              <a:cs typeface="Times New Roman" pitchFamily="18" charset="0"/>
            </a:rPr>
            <a:t>Smile</a:t>
          </a:r>
          <a:r>
            <a:rPr lang="en-US" sz="1800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i="1" dirty="0" err="1" smtClean="0">
              <a:latin typeface="Times New Roman" pitchFamily="18" charset="0"/>
              <a:cs typeface="Times New Roman" pitchFamily="18" charset="0"/>
            </a:rPr>
            <a:t>Petshop</a:t>
          </a:r>
          <a:endParaRPr lang="en-US" sz="1800" dirty="0">
            <a:latin typeface="Times New Roman" pitchFamily="18" charset="0"/>
            <a:cs typeface="Times New Roman" pitchFamily="18" charset="0"/>
          </a:endParaRPr>
        </a:p>
      </dgm:t>
    </dgm:pt>
    <dgm:pt modelId="{7F33F682-FD00-4394-AEB9-4437AD5D7F62}" type="parTrans" cxnId="{979A0D73-5E5A-4D57-A598-CE1BE183C785}">
      <dgm:prSet/>
      <dgm:spPr/>
      <dgm:t>
        <a:bodyPr/>
        <a:lstStyle/>
        <a:p>
          <a:endParaRPr lang="en-US"/>
        </a:p>
      </dgm:t>
    </dgm:pt>
    <dgm:pt modelId="{23DE4BE1-A389-42DE-B8A4-D07C47B834BB}" type="sibTrans" cxnId="{979A0D73-5E5A-4D57-A598-CE1BE183C785}">
      <dgm:prSet/>
      <dgm:spPr/>
      <dgm:t>
        <a:bodyPr/>
        <a:lstStyle/>
        <a:p>
          <a:endParaRPr lang="en-US"/>
        </a:p>
      </dgm:t>
    </dgm:pt>
    <dgm:pt modelId="{1A77BCF2-AEEC-430D-85C7-8AEFB6ABB137}">
      <dgm:prSet phldrT="[Text]" custT="1"/>
      <dgm:spPr/>
      <dgm:t>
        <a:bodyPr/>
        <a:lstStyle/>
        <a:p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Mempertahankan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Kepercayaan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Pelanggan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&amp; </a:t>
          </a:r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Meningkatkan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dirty="0" err="1" smtClean="0">
              <a:latin typeface="Times New Roman" pitchFamily="18" charset="0"/>
              <a:cs typeface="Times New Roman" pitchFamily="18" charset="0"/>
            </a:rPr>
            <a:t>Kualitas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Perusahaan</a:t>
          </a:r>
          <a:endParaRPr lang="en-US" sz="1800" dirty="0">
            <a:latin typeface="Times New Roman" pitchFamily="18" charset="0"/>
            <a:cs typeface="Times New Roman" pitchFamily="18" charset="0"/>
          </a:endParaRPr>
        </a:p>
      </dgm:t>
    </dgm:pt>
    <dgm:pt modelId="{E8665DDA-1691-4DF8-A7C9-A90AE0181296}" type="parTrans" cxnId="{068503C7-298A-49B6-9C3F-EC566F3E8D9B}">
      <dgm:prSet/>
      <dgm:spPr/>
      <dgm:t>
        <a:bodyPr/>
        <a:lstStyle/>
        <a:p>
          <a:endParaRPr lang="en-US"/>
        </a:p>
      </dgm:t>
    </dgm:pt>
    <dgm:pt modelId="{D0960913-6D93-40F5-8468-4911426997A1}" type="sibTrans" cxnId="{068503C7-298A-49B6-9C3F-EC566F3E8D9B}">
      <dgm:prSet/>
      <dgm:spPr/>
      <dgm:t>
        <a:bodyPr/>
        <a:lstStyle/>
        <a:p>
          <a:endParaRPr lang="en-US"/>
        </a:p>
      </dgm:t>
    </dgm:pt>
    <dgm:pt modelId="{84BD1DF9-AA28-4150-8609-37265F401916}" type="pres">
      <dgm:prSet presAssocID="{F9C9CF68-1EFB-4D64-B64C-675FBCA8C5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3C7F8E-5FC7-47D1-8385-E53B9DF6F95F}" type="pres">
      <dgm:prSet presAssocID="{1A77BCF2-AEEC-430D-85C7-8AEFB6ABB137}" presName="boxAndChildren" presStyleCnt="0"/>
      <dgm:spPr/>
    </dgm:pt>
    <dgm:pt modelId="{42C42269-8B67-4A8A-836E-97E115621C65}" type="pres">
      <dgm:prSet presAssocID="{1A77BCF2-AEEC-430D-85C7-8AEFB6ABB137}" presName="parentTextBox" presStyleLbl="node1" presStyleIdx="0" presStyleCnt="3"/>
      <dgm:spPr/>
      <dgm:t>
        <a:bodyPr/>
        <a:lstStyle/>
        <a:p>
          <a:endParaRPr lang="en-US"/>
        </a:p>
      </dgm:t>
    </dgm:pt>
    <dgm:pt modelId="{D77D04E4-A8E1-4B7E-A0D9-495791AA56EE}" type="pres">
      <dgm:prSet presAssocID="{23DE4BE1-A389-42DE-B8A4-D07C47B834BB}" presName="sp" presStyleCnt="0"/>
      <dgm:spPr/>
    </dgm:pt>
    <dgm:pt modelId="{40702EDD-77D8-41E7-BE06-9C99C26BADE1}" type="pres">
      <dgm:prSet presAssocID="{93D218BF-05B1-42AA-8BF4-8C948810FDDB}" presName="arrowAndChildren" presStyleCnt="0"/>
      <dgm:spPr/>
    </dgm:pt>
    <dgm:pt modelId="{7ED977CC-AF46-407E-A0DC-A98D0802E325}" type="pres">
      <dgm:prSet presAssocID="{93D218BF-05B1-42AA-8BF4-8C948810FDDB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3855EBF7-7E24-4D1E-A640-FBD649DFE239}" type="pres">
      <dgm:prSet presAssocID="{0B152B2A-2140-485A-A55C-1304CF0148A5}" presName="sp" presStyleCnt="0"/>
      <dgm:spPr/>
    </dgm:pt>
    <dgm:pt modelId="{A208194C-C90D-419B-95C6-06D7D249623F}" type="pres">
      <dgm:prSet presAssocID="{DFD81075-B4A5-4B58-B070-37EB64C8F3C3}" presName="arrowAndChildren" presStyleCnt="0"/>
      <dgm:spPr/>
    </dgm:pt>
    <dgm:pt modelId="{C99682A0-6F11-4C92-AE9F-8A2F3CFF86E6}" type="pres">
      <dgm:prSet presAssocID="{DFD81075-B4A5-4B58-B070-37EB64C8F3C3}" presName="parentTextArrow" presStyleLbl="node1" presStyleIdx="2" presStyleCnt="3" custLinFactNeighborY="-10883"/>
      <dgm:spPr/>
      <dgm:t>
        <a:bodyPr/>
        <a:lstStyle/>
        <a:p>
          <a:endParaRPr lang="en-US"/>
        </a:p>
      </dgm:t>
    </dgm:pt>
  </dgm:ptLst>
  <dgm:cxnLst>
    <dgm:cxn modelId="{068503C7-298A-49B6-9C3F-EC566F3E8D9B}" srcId="{F9C9CF68-1EFB-4D64-B64C-675FBCA8C5BC}" destId="{1A77BCF2-AEEC-430D-85C7-8AEFB6ABB137}" srcOrd="2" destOrd="0" parTransId="{E8665DDA-1691-4DF8-A7C9-A90AE0181296}" sibTransId="{D0960913-6D93-40F5-8468-4911426997A1}"/>
    <dgm:cxn modelId="{979A0D73-5E5A-4D57-A598-CE1BE183C785}" srcId="{F9C9CF68-1EFB-4D64-B64C-675FBCA8C5BC}" destId="{93D218BF-05B1-42AA-8BF4-8C948810FDDB}" srcOrd="1" destOrd="0" parTransId="{7F33F682-FD00-4394-AEB9-4437AD5D7F62}" sibTransId="{23DE4BE1-A389-42DE-B8A4-D07C47B834BB}"/>
    <dgm:cxn modelId="{E6D2ED1F-D44E-47EB-A90D-69952A8D2D20}" type="presOf" srcId="{DFD81075-B4A5-4B58-B070-37EB64C8F3C3}" destId="{C99682A0-6F11-4C92-AE9F-8A2F3CFF86E6}" srcOrd="0" destOrd="0" presId="urn:microsoft.com/office/officeart/2005/8/layout/process4"/>
    <dgm:cxn modelId="{7A03116F-C12B-4CB4-B98C-C811B5EC3F76}" srcId="{F9C9CF68-1EFB-4D64-B64C-675FBCA8C5BC}" destId="{DFD81075-B4A5-4B58-B070-37EB64C8F3C3}" srcOrd="0" destOrd="0" parTransId="{C01BE84B-C51C-48AA-8DAE-DA5960AAC351}" sibTransId="{0B152B2A-2140-485A-A55C-1304CF0148A5}"/>
    <dgm:cxn modelId="{AFD88224-7525-443D-A208-16DF1DED5F58}" type="presOf" srcId="{1A77BCF2-AEEC-430D-85C7-8AEFB6ABB137}" destId="{42C42269-8B67-4A8A-836E-97E115621C65}" srcOrd="0" destOrd="0" presId="urn:microsoft.com/office/officeart/2005/8/layout/process4"/>
    <dgm:cxn modelId="{191C4DC1-DC35-47FD-B9CC-2F04B0AF8109}" type="presOf" srcId="{F9C9CF68-1EFB-4D64-B64C-675FBCA8C5BC}" destId="{84BD1DF9-AA28-4150-8609-37265F401916}" srcOrd="0" destOrd="0" presId="urn:microsoft.com/office/officeart/2005/8/layout/process4"/>
    <dgm:cxn modelId="{DEC1D027-230C-4F30-B3C7-B09AA61E2A05}" type="presOf" srcId="{93D218BF-05B1-42AA-8BF4-8C948810FDDB}" destId="{7ED977CC-AF46-407E-A0DC-A98D0802E325}" srcOrd="0" destOrd="0" presId="urn:microsoft.com/office/officeart/2005/8/layout/process4"/>
    <dgm:cxn modelId="{84101D50-55CC-4102-BED4-DD27D9F3B544}" type="presParOf" srcId="{84BD1DF9-AA28-4150-8609-37265F401916}" destId="{813C7F8E-5FC7-47D1-8385-E53B9DF6F95F}" srcOrd="0" destOrd="0" presId="urn:microsoft.com/office/officeart/2005/8/layout/process4"/>
    <dgm:cxn modelId="{A9F40B5B-5875-488B-8804-539E103FCB93}" type="presParOf" srcId="{813C7F8E-5FC7-47D1-8385-E53B9DF6F95F}" destId="{42C42269-8B67-4A8A-836E-97E115621C65}" srcOrd="0" destOrd="0" presId="urn:microsoft.com/office/officeart/2005/8/layout/process4"/>
    <dgm:cxn modelId="{580D77A5-C162-47C9-8249-3B810AF69EC6}" type="presParOf" srcId="{84BD1DF9-AA28-4150-8609-37265F401916}" destId="{D77D04E4-A8E1-4B7E-A0D9-495791AA56EE}" srcOrd="1" destOrd="0" presId="urn:microsoft.com/office/officeart/2005/8/layout/process4"/>
    <dgm:cxn modelId="{741A9451-32AB-4761-866C-34A9CD608A6A}" type="presParOf" srcId="{84BD1DF9-AA28-4150-8609-37265F401916}" destId="{40702EDD-77D8-41E7-BE06-9C99C26BADE1}" srcOrd="2" destOrd="0" presId="urn:microsoft.com/office/officeart/2005/8/layout/process4"/>
    <dgm:cxn modelId="{647F6DDA-2712-4DA3-AE6C-6794EC579FCC}" type="presParOf" srcId="{40702EDD-77D8-41E7-BE06-9C99C26BADE1}" destId="{7ED977CC-AF46-407E-A0DC-A98D0802E325}" srcOrd="0" destOrd="0" presId="urn:microsoft.com/office/officeart/2005/8/layout/process4"/>
    <dgm:cxn modelId="{EC3B37E3-98F4-49D0-80FB-DF033C054360}" type="presParOf" srcId="{84BD1DF9-AA28-4150-8609-37265F401916}" destId="{3855EBF7-7E24-4D1E-A640-FBD649DFE239}" srcOrd="3" destOrd="0" presId="urn:microsoft.com/office/officeart/2005/8/layout/process4"/>
    <dgm:cxn modelId="{FCCB35B4-879F-4353-92D7-5B760857681E}" type="presParOf" srcId="{84BD1DF9-AA28-4150-8609-37265F401916}" destId="{A208194C-C90D-419B-95C6-06D7D249623F}" srcOrd="4" destOrd="0" presId="urn:microsoft.com/office/officeart/2005/8/layout/process4"/>
    <dgm:cxn modelId="{39EA264D-8662-4EE5-A82A-4DB027DBD662}" type="presParOf" srcId="{A208194C-C90D-419B-95C6-06D7D249623F}" destId="{C99682A0-6F11-4C92-AE9F-8A2F3CFF86E6}" srcOrd="0" destOrd="0" presId="urn:microsoft.com/office/officeart/2005/8/layout/process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8B855F-E48F-40F4-AF6C-CB9A0C85336C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DB4449-4EE1-464F-9BE9-41BCD9B2658A}">
      <dgm:prSet phldrT="[Text]" custT="1"/>
      <dgm:spPr/>
      <dgm:t>
        <a:bodyPr/>
        <a:lstStyle/>
        <a:p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Model SDLC (</a:t>
          </a:r>
          <a:r>
            <a:rPr lang="en-US" sz="1600" i="1" dirty="0" smtClean="0">
              <a:latin typeface="Times New Roman" pitchFamily="18" charset="0"/>
              <a:cs typeface="Times New Roman" pitchFamily="18" charset="0"/>
            </a:rPr>
            <a:t>Waterfall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13ED444E-16A5-4A37-BA2C-DB169A17B9AF}" type="parTrans" cxnId="{E56A6266-8E74-490E-A5A5-2788DD7E6B86}">
      <dgm:prSet/>
      <dgm:spPr/>
      <dgm:t>
        <a:bodyPr/>
        <a:lstStyle/>
        <a:p>
          <a:endParaRPr lang="en-US"/>
        </a:p>
      </dgm:t>
    </dgm:pt>
    <dgm:pt modelId="{39BF763A-A868-4D79-A469-DC38F6E26208}" type="sibTrans" cxnId="{E56A6266-8E74-490E-A5A5-2788DD7E6B86}">
      <dgm:prSet/>
      <dgm:spPr/>
      <dgm:t>
        <a:bodyPr/>
        <a:lstStyle/>
        <a:p>
          <a:endParaRPr lang="en-US"/>
        </a:p>
      </dgm:t>
    </dgm:pt>
    <dgm:pt modelId="{762AFAD0-F691-4948-A074-F2BFAC3B336F}">
      <dgm:prSet phldrT="[Text]" custT="1"/>
      <dgm:spPr/>
      <dgm:t>
        <a:bodyPr/>
        <a:lstStyle/>
        <a:p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Analisa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Kebutuhan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Perangkat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Lunak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9F2516A2-BB9F-49D3-BD0F-1EE844170026}" type="parTrans" cxnId="{0DB384D7-2C42-4B04-BA13-A2E7BF823A53}">
      <dgm:prSet/>
      <dgm:spPr/>
      <dgm:t>
        <a:bodyPr/>
        <a:lstStyle/>
        <a:p>
          <a:endParaRPr lang="en-US" sz="1600">
            <a:latin typeface="Times New Roman" pitchFamily="18" charset="0"/>
            <a:cs typeface="Times New Roman" pitchFamily="18" charset="0"/>
          </a:endParaRPr>
        </a:p>
      </dgm:t>
    </dgm:pt>
    <dgm:pt modelId="{53D0498E-1BDD-4966-B1D3-C4B5D40F585B}" type="sibTrans" cxnId="{0DB384D7-2C42-4B04-BA13-A2E7BF823A53}">
      <dgm:prSet/>
      <dgm:spPr/>
      <dgm:t>
        <a:bodyPr/>
        <a:lstStyle/>
        <a:p>
          <a:endParaRPr lang="en-US"/>
        </a:p>
      </dgm:t>
    </dgm:pt>
    <dgm:pt modelId="{B8B5ACF8-1F7F-4FE4-89C2-CBD2D73F15BF}">
      <dgm:prSet phldrT="[Text]" custT="1"/>
      <dgm:spPr/>
      <dgm:t>
        <a:bodyPr/>
        <a:lstStyle/>
        <a:p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Desain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C115D222-4429-443B-A538-D3CEBA67AC07}" type="parTrans" cxnId="{28C8CCC5-9662-42EB-A49D-79A3D9B2F498}">
      <dgm:prSet/>
      <dgm:spPr/>
      <dgm:t>
        <a:bodyPr/>
        <a:lstStyle/>
        <a:p>
          <a:endParaRPr lang="en-US" sz="1600">
            <a:latin typeface="Times New Roman" pitchFamily="18" charset="0"/>
            <a:cs typeface="Times New Roman" pitchFamily="18" charset="0"/>
          </a:endParaRPr>
        </a:p>
      </dgm:t>
    </dgm:pt>
    <dgm:pt modelId="{CDED2D51-C7F3-4A0E-B232-BA323BB7B050}" type="sibTrans" cxnId="{28C8CCC5-9662-42EB-A49D-79A3D9B2F498}">
      <dgm:prSet/>
      <dgm:spPr/>
      <dgm:t>
        <a:bodyPr/>
        <a:lstStyle/>
        <a:p>
          <a:endParaRPr lang="en-US"/>
        </a:p>
      </dgm:t>
    </dgm:pt>
    <dgm:pt modelId="{9862C643-A8E7-4937-9B64-5B0A723CBE43}">
      <dgm:prSet phldrT="[Text]" custT="1"/>
      <dgm:spPr/>
      <dgm:t>
        <a:bodyPr/>
        <a:lstStyle/>
        <a:p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2. </a:t>
          </a:r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Teknik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Pengumpulan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Data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EC835D8A-BA6B-44C0-8FCA-A07AF57163BD}" type="parTrans" cxnId="{2B39B2CF-3BC8-4F88-A266-D688F35A7943}">
      <dgm:prSet/>
      <dgm:spPr/>
      <dgm:t>
        <a:bodyPr/>
        <a:lstStyle/>
        <a:p>
          <a:endParaRPr lang="en-US"/>
        </a:p>
      </dgm:t>
    </dgm:pt>
    <dgm:pt modelId="{86F52D60-ECDC-4C54-9270-32AB9EE21877}" type="sibTrans" cxnId="{2B39B2CF-3BC8-4F88-A266-D688F35A7943}">
      <dgm:prSet/>
      <dgm:spPr/>
      <dgm:t>
        <a:bodyPr/>
        <a:lstStyle/>
        <a:p>
          <a:endParaRPr lang="en-US"/>
        </a:p>
      </dgm:t>
    </dgm:pt>
    <dgm:pt modelId="{D3D950E7-6606-4F0B-AE44-282674EFFB8A}">
      <dgm:prSet phldrT="[Text]" custT="1"/>
      <dgm:spPr/>
      <dgm:t>
        <a:bodyPr/>
        <a:lstStyle/>
        <a:p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Observasi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2795CE3C-EB34-4919-AFDE-AA240FFB9C60}" type="parTrans" cxnId="{BDD0D486-9C45-47B4-92B6-8124A268239F}">
      <dgm:prSet/>
      <dgm:spPr/>
      <dgm:t>
        <a:bodyPr/>
        <a:lstStyle/>
        <a:p>
          <a:endParaRPr lang="en-US" sz="1600">
            <a:latin typeface="Times New Roman" pitchFamily="18" charset="0"/>
            <a:cs typeface="Times New Roman" pitchFamily="18" charset="0"/>
          </a:endParaRPr>
        </a:p>
      </dgm:t>
    </dgm:pt>
    <dgm:pt modelId="{824CE216-7E1A-4EE9-B8FA-A4906B50B67A}" type="sibTrans" cxnId="{BDD0D486-9C45-47B4-92B6-8124A268239F}">
      <dgm:prSet/>
      <dgm:spPr/>
      <dgm:t>
        <a:bodyPr/>
        <a:lstStyle/>
        <a:p>
          <a:endParaRPr lang="en-US"/>
        </a:p>
      </dgm:t>
    </dgm:pt>
    <dgm:pt modelId="{6DD2B79A-2434-419B-99C4-EC05036F8B01}">
      <dgm:prSet phldrT="[Text]" custT="1"/>
      <dgm:spPr/>
      <dgm:t>
        <a:bodyPr/>
        <a:lstStyle/>
        <a:p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Wawancara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8B7780A5-EF64-4345-BD04-5665285AA916}" type="parTrans" cxnId="{820A524B-686F-43F3-9F28-BF9CB3BF5F90}">
      <dgm:prSet/>
      <dgm:spPr/>
      <dgm:t>
        <a:bodyPr/>
        <a:lstStyle/>
        <a:p>
          <a:endParaRPr lang="en-US" sz="1600">
            <a:latin typeface="Times New Roman" pitchFamily="18" charset="0"/>
            <a:cs typeface="Times New Roman" pitchFamily="18" charset="0"/>
          </a:endParaRPr>
        </a:p>
      </dgm:t>
    </dgm:pt>
    <dgm:pt modelId="{2CCB800E-D4C8-487C-81A8-CF3A5E482BD3}" type="sibTrans" cxnId="{820A524B-686F-43F3-9F28-BF9CB3BF5F90}">
      <dgm:prSet/>
      <dgm:spPr/>
      <dgm:t>
        <a:bodyPr/>
        <a:lstStyle/>
        <a:p>
          <a:endParaRPr lang="en-US"/>
        </a:p>
      </dgm:t>
    </dgm:pt>
    <dgm:pt modelId="{822C0930-99CB-4AC2-A821-D021F8F1E3A2}">
      <dgm:prSet phldrT="[Text]" custT="1"/>
      <dgm:spPr/>
      <dgm:t>
        <a:bodyPr/>
        <a:lstStyle/>
        <a:p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Pembuatan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Kode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Program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F3148A99-B99D-4205-993F-37E21EF4A2E6}" type="parTrans" cxnId="{51276AFF-7F78-4873-BC97-C7F16AB6FFF1}">
      <dgm:prSet/>
      <dgm:spPr/>
      <dgm:t>
        <a:bodyPr/>
        <a:lstStyle/>
        <a:p>
          <a:endParaRPr lang="en-US" sz="1600">
            <a:latin typeface="Times New Roman" pitchFamily="18" charset="0"/>
            <a:cs typeface="Times New Roman" pitchFamily="18" charset="0"/>
          </a:endParaRPr>
        </a:p>
      </dgm:t>
    </dgm:pt>
    <dgm:pt modelId="{0652D2A1-2433-496A-8C81-139E7F147ACB}" type="sibTrans" cxnId="{51276AFF-7F78-4873-BC97-C7F16AB6FFF1}">
      <dgm:prSet/>
      <dgm:spPr/>
      <dgm:t>
        <a:bodyPr/>
        <a:lstStyle/>
        <a:p>
          <a:endParaRPr lang="en-US"/>
        </a:p>
      </dgm:t>
    </dgm:pt>
    <dgm:pt modelId="{A59EC8D6-02CB-47B4-8D22-BECF2EA01054}">
      <dgm:prSet phldrT="[Text]" custT="1"/>
      <dgm:spPr/>
      <dgm:t>
        <a:bodyPr/>
        <a:lstStyle/>
        <a:p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Pengujian</a:t>
          </a:r>
          <a:endParaRPr lang="en-US" sz="1600" dirty="0" smtClean="0">
            <a:latin typeface="Times New Roman" pitchFamily="18" charset="0"/>
            <a:cs typeface="Times New Roman" pitchFamily="18" charset="0"/>
          </a:endParaRPr>
        </a:p>
      </dgm:t>
    </dgm:pt>
    <dgm:pt modelId="{B91075BF-FB78-498B-852E-29E2532F2EF8}" type="parTrans" cxnId="{D0F99F62-3CE2-49AC-8FD7-628A38FCBA3A}">
      <dgm:prSet/>
      <dgm:spPr/>
      <dgm:t>
        <a:bodyPr/>
        <a:lstStyle/>
        <a:p>
          <a:endParaRPr lang="en-US" sz="1600">
            <a:latin typeface="Times New Roman" pitchFamily="18" charset="0"/>
            <a:cs typeface="Times New Roman" pitchFamily="18" charset="0"/>
          </a:endParaRPr>
        </a:p>
      </dgm:t>
    </dgm:pt>
    <dgm:pt modelId="{F587F986-06FC-441E-9B0E-F4DDD6D5DD0C}" type="sibTrans" cxnId="{D0F99F62-3CE2-49AC-8FD7-628A38FCBA3A}">
      <dgm:prSet/>
      <dgm:spPr/>
      <dgm:t>
        <a:bodyPr/>
        <a:lstStyle/>
        <a:p>
          <a:endParaRPr lang="en-US"/>
        </a:p>
      </dgm:t>
    </dgm:pt>
    <dgm:pt modelId="{66CCF338-E665-45E7-B102-DDC3B5005065}">
      <dgm:prSet phldrT="[Text]" custT="1"/>
      <dgm:spPr/>
      <dgm:t>
        <a:bodyPr/>
        <a:lstStyle/>
        <a:p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Pendukung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/ </a:t>
          </a:r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Pemeliharaan</a:t>
          </a:r>
          <a:endParaRPr lang="en-US" sz="1600" dirty="0" smtClean="0">
            <a:latin typeface="Times New Roman" pitchFamily="18" charset="0"/>
            <a:cs typeface="Times New Roman" pitchFamily="18" charset="0"/>
          </a:endParaRPr>
        </a:p>
      </dgm:t>
    </dgm:pt>
    <dgm:pt modelId="{CF6F84EC-0D0D-4C65-8382-2F1C0D70D10C}" type="parTrans" cxnId="{C9F41CBF-7FDC-47EF-A470-1E072ED6DEA7}">
      <dgm:prSet/>
      <dgm:spPr/>
      <dgm:t>
        <a:bodyPr/>
        <a:lstStyle/>
        <a:p>
          <a:endParaRPr lang="en-US" sz="1600">
            <a:latin typeface="Times New Roman" pitchFamily="18" charset="0"/>
            <a:cs typeface="Times New Roman" pitchFamily="18" charset="0"/>
          </a:endParaRPr>
        </a:p>
      </dgm:t>
    </dgm:pt>
    <dgm:pt modelId="{0ACE9DCD-02F6-4DA8-86E1-ACA9473D64C4}" type="sibTrans" cxnId="{C9F41CBF-7FDC-47EF-A470-1E072ED6DEA7}">
      <dgm:prSet/>
      <dgm:spPr/>
      <dgm:t>
        <a:bodyPr/>
        <a:lstStyle/>
        <a:p>
          <a:endParaRPr lang="en-US"/>
        </a:p>
      </dgm:t>
    </dgm:pt>
    <dgm:pt modelId="{62D0AAA1-F422-4D68-8855-A2282FFB9952}">
      <dgm:prSet phldrT="[Text]" custT="1"/>
      <dgm:spPr/>
      <dgm:t>
        <a:bodyPr/>
        <a:lstStyle/>
        <a:p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Metode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Kepustakaan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02D09E5E-A172-45D4-B2BB-E1C18B59B029}" type="parTrans" cxnId="{1FA570B8-3951-4B2B-AE68-1B3082BC1A19}">
      <dgm:prSet/>
      <dgm:spPr/>
      <dgm:t>
        <a:bodyPr/>
        <a:lstStyle/>
        <a:p>
          <a:endParaRPr lang="en-US" sz="1600">
            <a:latin typeface="Times New Roman" pitchFamily="18" charset="0"/>
            <a:cs typeface="Times New Roman" pitchFamily="18" charset="0"/>
          </a:endParaRPr>
        </a:p>
      </dgm:t>
    </dgm:pt>
    <dgm:pt modelId="{BFFF5B38-C2AA-457B-988A-63692D0D284A}" type="sibTrans" cxnId="{1FA570B8-3951-4B2B-AE68-1B3082BC1A19}">
      <dgm:prSet/>
      <dgm:spPr/>
      <dgm:t>
        <a:bodyPr/>
        <a:lstStyle/>
        <a:p>
          <a:endParaRPr lang="en-US"/>
        </a:p>
      </dgm:t>
    </dgm:pt>
    <dgm:pt modelId="{59962BB2-2720-4789-9B40-800C1CE2E3E8}">
      <dgm:prSet phldrT="[Text]" custT="1"/>
      <dgm:spPr/>
      <dgm:t>
        <a:bodyPr/>
        <a:lstStyle/>
        <a:p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1. </a:t>
          </a:r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Metode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Pengembangan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Perangakat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 smtClean="0">
              <a:latin typeface="Times New Roman" pitchFamily="18" charset="0"/>
              <a:cs typeface="Times New Roman" pitchFamily="18" charset="0"/>
            </a:rPr>
            <a:t>Lunak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D2F0ED5E-0AFF-4492-AA2A-702C1BB1DB5E}" type="parTrans" cxnId="{6D9A81AE-9BC9-4FEB-8122-C2044C4B7B3D}">
      <dgm:prSet/>
      <dgm:spPr/>
      <dgm:t>
        <a:bodyPr/>
        <a:lstStyle/>
        <a:p>
          <a:endParaRPr lang="en-US"/>
        </a:p>
      </dgm:t>
    </dgm:pt>
    <dgm:pt modelId="{7874A635-3D08-4B84-8D15-07C923D0BEC5}" type="sibTrans" cxnId="{6D9A81AE-9BC9-4FEB-8122-C2044C4B7B3D}">
      <dgm:prSet/>
      <dgm:spPr/>
      <dgm:t>
        <a:bodyPr/>
        <a:lstStyle/>
        <a:p>
          <a:endParaRPr lang="en-US"/>
        </a:p>
      </dgm:t>
    </dgm:pt>
    <dgm:pt modelId="{ACEFE4BA-67F3-4DEF-BE5A-17D8A640DBCF}" type="pres">
      <dgm:prSet presAssocID="{668B855F-E48F-40F4-AF6C-CB9A0C85336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9617A8B-888D-452E-A3C8-D9DFA83A2381}" type="pres">
      <dgm:prSet presAssocID="{59962BB2-2720-4789-9B40-800C1CE2E3E8}" presName="root" presStyleCnt="0"/>
      <dgm:spPr/>
    </dgm:pt>
    <dgm:pt modelId="{BA233EE4-83DE-4457-BDF9-331583889F70}" type="pres">
      <dgm:prSet presAssocID="{59962BB2-2720-4789-9B40-800C1CE2E3E8}" presName="rootComposite" presStyleCnt="0"/>
      <dgm:spPr/>
    </dgm:pt>
    <dgm:pt modelId="{15390408-E053-4E2B-A7AD-7C08B6D840D6}" type="pres">
      <dgm:prSet presAssocID="{59962BB2-2720-4789-9B40-800C1CE2E3E8}" presName="rootText" presStyleLbl="node1" presStyleIdx="0" presStyleCnt="3" custScaleX="269030" custScaleY="139093" custLinFactNeighborX="-244" custLinFactNeighborY="-93539"/>
      <dgm:spPr/>
      <dgm:t>
        <a:bodyPr/>
        <a:lstStyle/>
        <a:p>
          <a:endParaRPr lang="en-US"/>
        </a:p>
      </dgm:t>
    </dgm:pt>
    <dgm:pt modelId="{88988166-A8F5-46C1-AE5F-3BBB8FF9B470}" type="pres">
      <dgm:prSet presAssocID="{59962BB2-2720-4789-9B40-800C1CE2E3E8}" presName="rootConnector" presStyleLbl="node1" presStyleIdx="0" presStyleCnt="3"/>
      <dgm:spPr/>
      <dgm:t>
        <a:bodyPr/>
        <a:lstStyle/>
        <a:p>
          <a:endParaRPr lang="en-US"/>
        </a:p>
      </dgm:t>
    </dgm:pt>
    <dgm:pt modelId="{79EC6BAC-1DEC-480A-AD2F-ACC253733D8B}" type="pres">
      <dgm:prSet presAssocID="{59962BB2-2720-4789-9B40-800C1CE2E3E8}" presName="childShape" presStyleCnt="0"/>
      <dgm:spPr/>
    </dgm:pt>
    <dgm:pt modelId="{9DC6751F-6A03-4D9C-82F2-074517A703AC}" type="pres">
      <dgm:prSet presAssocID="{CFDB4449-4EE1-464F-9BE9-41BCD9B2658A}" presName="root" presStyleCnt="0"/>
      <dgm:spPr/>
    </dgm:pt>
    <dgm:pt modelId="{9E50B5C4-9E9B-4F1C-B318-ABE478A351E2}" type="pres">
      <dgm:prSet presAssocID="{CFDB4449-4EE1-464F-9BE9-41BCD9B2658A}" presName="rootComposite" presStyleCnt="0"/>
      <dgm:spPr/>
    </dgm:pt>
    <dgm:pt modelId="{AA04172E-C101-4019-B892-BBFEC667FAD2}" type="pres">
      <dgm:prSet presAssocID="{CFDB4449-4EE1-464F-9BE9-41BCD9B2658A}" presName="rootText" presStyleLbl="node1" presStyleIdx="1" presStyleCnt="3" custScaleX="267710" custScaleY="112522" custLinFactX="-100000" custLinFactNeighborX="-185360" custLinFactNeighborY="85399"/>
      <dgm:spPr/>
      <dgm:t>
        <a:bodyPr/>
        <a:lstStyle/>
        <a:p>
          <a:endParaRPr lang="en-US"/>
        </a:p>
      </dgm:t>
    </dgm:pt>
    <dgm:pt modelId="{BDE882AC-8B4A-42E8-9C58-A2378064DEE3}" type="pres">
      <dgm:prSet presAssocID="{CFDB4449-4EE1-464F-9BE9-41BCD9B2658A}" presName="rootConnector" presStyleLbl="node1" presStyleIdx="1" presStyleCnt="3"/>
      <dgm:spPr/>
      <dgm:t>
        <a:bodyPr/>
        <a:lstStyle/>
        <a:p>
          <a:endParaRPr lang="en-US"/>
        </a:p>
      </dgm:t>
    </dgm:pt>
    <dgm:pt modelId="{81F34D15-8990-46D3-85D9-5BEE2EC9B504}" type="pres">
      <dgm:prSet presAssocID="{CFDB4449-4EE1-464F-9BE9-41BCD9B2658A}" presName="childShape" presStyleCnt="0"/>
      <dgm:spPr/>
    </dgm:pt>
    <dgm:pt modelId="{C17A4B44-F35B-44A4-8A19-89889B83EED4}" type="pres">
      <dgm:prSet presAssocID="{9F2516A2-BB9F-49D3-BD0F-1EE844170026}" presName="Name13" presStyleLbl="parChTrans1D2" presStyleIdx="0" presStyleCnt="8" custSzX="159032"/>
      <dgm:spPr/>
      <dgm:t>
        <a:bodyPr/>
        <a:lstStyle/>
        <a:p>
          <a:endParaRPr lang="en-US"/>
        </a:p>
      </dgm:t>
    </dgm:pt>
    <dgm:pt modelId="{2018CAE2-5746-4195-8774-D8EB318D5A86}" type="pres">
      <dgm:prSet presAssocID="{762AFAD0-F691-4948-A074-F2BFAC3B336F}" presName="childText" presStyleLbl="bgAcc1" presStyleIdx="0" presStyleCnt="8" custScaleX="310969" custLinFactX="-100000" custLinFactNeighborX="-183668" custLinFactNeighborY="74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0548E7-4D0B-4787-A3A9-4005C2619D8E}" type="pres">
      <dgm:prSet presAssocID="{C115D222-4429-443B-A538-D3CEBA67AC07}" presName="Name13" presStyleLbl="parChTrans1D2" presStyleIdx="1" presStyleCnt="8" custSzX="159032"/>
      <dgm:spPr/>
      <dgm:t>
        <a:bodyPr/>
        <a:lstStyle/>
        <a:p>
          <a:endParaRPr lang="en-US"/>
        </a:p>
      </dgm:t>
    </dgm:pt>
    <dgm:pt modelId="{151B1C81-ADA0-4650-9325-0211140EA646}" type="pres">
      <dgm:prSet presAssocID="{B8B5ACF8-1F7F-4FE4-89C2-CBD2D73F15BF}" presName="childText" presStyleLbl="bgAcc1" presStyleIdx="1" presStyleCnt="8" custScaleX="310969" custLinFactX="-100000" custLinFactNeighborX="-186588" custLinFactNeighborY="815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30B09C-5FD2-49C9-9511-A5F977478B71}" type="pres">
      <dgm:prSet presAssocID="{F3148A99-B99D-4205-993F-37E21EF4A2E6}" presName="Name13" presStyleLbl="parChTrans1D2" presStyleIdx="2" presStyleCnt="8" custSzX="159032"/>
      <dgm:spPr/>
      <dgm:t>
        <a:bodyPr/>
        <a:lstStyle/>
        <a:p>
          <a:endParaRPr lang="en-US"/>
        </a:p>
      </dgm:t>
    </dgm:pt>
    <dgm:pt modelId="{A9FDEDB0-148E-4F78-A0C6-9B08FEF7FE38}" type="pres">
      <dgm:prSet presAssocID="{822C0930-99CB-4AC2-A821-D021F8F1E3A2}" presName="childText" presStyleLbl="bgAcc1" presStyleIdx="2" presStyleCnt="8" custScaleX="310969" custLinFactX="-100000" custLinFactNeighborX="-186588" custLinFactNeighborY="958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6B0AC8-6F1D-4A7D-8B03-C5809BF20496}" type="pres">
      <dgm:prSet presAssocID="{B91075BF-FB78-498B-852E-29E2532F2EF8}" presName="Name13" presStyleLbl="parChTrans1D2" presStyleIdx="3" presStyleCnt="8" custSzX="159032"/>
      <dgm:spPr/>
      <dgm:t>
        <a:bodyPr/>
        <a:lstStyle/>
        <a:p>
          <a:endParaRPr lang="en-US"/>
        </a:p>
      </dgm:t>
    </dgm:pt>
    <dgm:pt modelId="{B693D7EE-92CA-4C3A-BC64-311184EA58FA}" type="pres">
      <dgm:prSet presAssocID="{A59EC8D6-02CB-47B4-8D22-BECF2EA01054}" presName="childText" presStyleLbl="bgAcc1" presStyleIdx="3" presStyleCnt="8" custScaleX="310969" custLinFactX="-100000" custLinFactY="10180" custLinFactNeighborX="-176913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D6457A-AF38-4A40-9BA6-C4FA67741B03}" type="pres">
      <dgm:prSet presAssocID="{CF6F84EC-0D0D-4C65-8382-2F1C0D70D10C}" presName="Name13" presStyleLbl="parChTrans1D2" presStyleIdx="4" presStyleCnt="8" custSzX="159032"/>
      <dgm:spPr/>
      <dgm:t>
        <a:bodyPr/>
        <a:lstStyle/>
        <a:p>
          <a:endParaRPr lang="en-US"/>
        </a:p>
      </dgm:t>
    </dgm:pt>
    <dgm:pt modelId="{80212977-D2A7-47EA-9183-96A5C78E5EF7}" type="pres">
      <dgm:prSet presAssocID="{66CCF338-E665-45E7-B102-DDC3B5005065}" presName="childText" presStyleLbl="bgAcc1" presStyleIdx="4" presStyleCnt="8" custScaleX="310969" custLinFactX="-100000" custLinFactY="33104" custLinFactNeighborX="-176913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8F9AF3-FC86-4981-B8BC-80C84C7660D4}" type="pres">
      <dgm:prSet presAssocID="{9862C643-A8E7-4937-9B64-5B0A723CBE43}" presName="root" presStyleCnt="0"/>
      <dgm:spPr/>
    </dgm:pt>
    <dgm:pt modelId="{E705A70A-63AD-4F9C-A988-806ACF47FD1B}" type="pres">
      <dgm:prSet presAssocID="{9862C643-A8E7-4937-9B64-5B0A723CBE43}" presName="rootComposite" presStyleCnt="0"/>
      <dgm:spPr/>
    </dgm:pt>
    <dgm:pt modelId="{10E85583-9F7D-49D6-B741-E2EF44FBEC04}" type="pres">
      <dgm:prSet presAssocID="{9862C643-A8E7-4937-9B64-5B0A723CBE43}" presName="rootText" presStyleLbl="node1" presStyleIdx="2" presStyleCnt="3" custScaleX="205059" custScaleY="170074" custLinFactX="-57221" custLinFactNeighborX="-100000" custLinFactNeighborY="-67985"/>
      <dgm:spPr/>
      <dgm:t>
        <a:bodyPr/>
        <a:lstStyle/>
        <a:p>
          <a:endParaRPr lang="en-US"/>
        </a:p>
      </dgm:t>
    </dgm:pt>
    <dgm:pt modelId="{C3F6A7DA-4675-4FE6-A4C3-3624A2D4F409}" type="pres">
      <dgm:prSet presAssocID="{9862C643-A8E7-4937-9B64-5B0A723CBE43}" presName="rootConnector" presStyleLbl="node1" presStyleIdx="2" presStyleCnt="3"/>
      <dgm:spPr/>
      <dgm:t>
        <a:bodyPr/>
        <a:lstStyle/>
        <a:p>
          <a:endParaRPr lang="en-US"/>
        </a:p>
      </dgm:t>
    </dgm:pt>
    <dgm:pt modelId="{58FAE5B3-438A-4B10-A53E-E448B8A6B578}" type="pres">
      <dgm:prSet presAssocID="{9862C643-A8E7-4937-9B64-5B0A723CBE43}" presName="childShape" presStyleCnt="0"/>
      <dgm:spPr/>
    </dgm:pt>
    <dgm:pt modelId="{FACB590D-ED10-41AF-B1E1-8DA18C77C1F7}" type="pres">
      <dgm:prSet presAssocID="{2795CE3C-EB34-4919-AFDE-AA240FFB9C60}" presName="Name13" presStyleLbl="parChTrans1D2" presStyleIdx="5" presStyleCnt="8" custSzX="159032"/>
      <dgm:spPr/>
      <dgm:t>
        <a:bodyPr/>
        <a:lstStyle/>
        <a:p>
          <a:endParaRPr lang="en-US"/>
        </a:p>
      </dgm:t>
    </dgm:pt>
    <dgm:pt modelId="{CF5766A7-617B-44B8-82C7-4313E96A905E}" type="pres">
      <dgm:prSet presAssocID="{D3D950E7-6606-4F0B-AE44-282674EFFB8A}" presName="childText" presStyleLbl="bgAcc1" presStyleIdx="5" presStyleCnt="8" custScaleX="261790" custLinFactX="-50137" custLinFactNeighborX="-100000" custLinFactNeighborY="-409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6127B1-48BE-41A3-8664-FB90F5A323AE}" type="pres">
      <dgm:prSet presAssocID="{02D09E5E-A172-45D4-B2BB-E1C18B59B029}" presName="Name13" presStyleLbl="parChTrans1D2" presStyleIdx="6" presStyleCnt="8" custSzX="159032"/>
      <dgm:spPr/>
      <dgm:t>
        <a:bodyPr/>
        <a:lstStyle/>
        <a:p>
          <a:endParaRPr lang="en-US"/>
        </a:p>
      </dgm:t>
    </dgm:pt>
    <dgm:pt modelId="{3A3A29AC-7FB3-41AC-BB30-DE89C0837D41}" type="pres">
      <dgm:prSet presAssocID="{62D0AAA1-F422-4D68-8855-A2282FFB9952}" presName="childText" presStyleLbl="bgAcc1" presStyleIdx="6" presStyleCnt="8" custScaleX="261790" custLinFactX="-50137" custLinFactNeighborX="-100000" custLinFactNeighborY="-96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AAD090-1CC1-43C3-A27A-2C99DFD5D11B}" type="pres">
      <dgm:prSet presAssocID="{8B7780A5-EF64-4345-BD04-5665285AA916}" presName="Name13" presStyleLbl="parChTrans1D2" presStyleIdx="7" presStyleCnt="8" custSzX="159032"/>
      <dgm:spPr/>
      <dgm:t>
        <a:bodyPr/>
        <a:lstStyle/>
        <a:p>
          <a:endParaRPr lang="en-US"/>
        </a:p>
      </dgm:t>
    </dgm:pt>
    <dgm:pt modelId="{812F0B1D-6A68-4841-9C3D-F6393ADDF5DA}" type="pres">
      <dgm:prSet presAssocID="{6DD2B79A-2434-419B-99C4-EC05036F8B01}" presName="childText" presStyleLbl="bgAcc1" presStyleIdx="7" presStyleCnt="8" custScaleX="261790" custLinFactX="-50137" custLinFactNeighborX="-100000" custLinFactNeighborY="83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325AD5-285C-44CF-8DDB-C11D43EA9696}" type="presOf" srcId="{9862C643-A8E7-4937-9B64-5B0A723CBE43}" destId="{C3F6A7DA-4675-4FE6-A4C3-3624A2D4F409}" srcOrd="1" destOrd="0" presId="urn:microsoft.com/office/officeart/2005/8/layout/hierarchy3"/>
    <dgm:cxn modelId="{93F3394B-0570-4890-BF5B-5BA65BD74D5F}" type="presOf" srcId="{59962BB2-2720-4789-9B40-800C1CE2E3E8}" destId="{15390408-E053-4E2B-A7AD-7C08B6D840D6}" srcOrd="0" destOrd="0" presId="urn:microsoft.com/office/officeart/2005/8/layout/hierarchy3"/>
    <dgm:cxn modelId="{9BA4BE73-E4AA-40E5-8383-20D685F5017B}" type="presOf" srcId="{D3D950E7-6606-4F0B-AE44-282674EFFB8A}" destId="{CF5766A7-617B-44B8-82C7-4313E96A905E}" srcOrd="0" destOrd="0" presId="urn:microsoft.com/office/officeart/2005/8/layout/hierarchy3"/>
    <dgm:cxn modelId="{0DB384D7-2C42-4B04-BA13-A2E7BF823A53}" srcId="{CFDB4449-4EE1-464F-9BE9-41BCD9B2658A}" destId="{762AFAD0-F691-4948-A074-F2BFAC3B336F}" srcOrd="0" destOrd="0" parTransId="{9F2516A2-BB9F-49D3-BD0F-1EE844170026}" sibTransId="{53D0498E-1BDD-4966-B1D3-C4B5D40F585B}"/>
    <dgm:cxn modelId="{11A97DDF-6AC5-4F4A-80C6-BC70DEF746D4}" type="presOf" srcId="{2795CE3C-EB34-4919-AFDE-AA240FFB9C60}" destId="{FACB590D-ED10-41AF-B1E1-8DA18C77C1F7}" srcOrd="0" destOrd="0" presId="urn:microsoft.com/office/officeart/2005/8/layout/hierarchy3"/>
    <dgm:cxn modelId="{91CFE190-F72C-4F7B-AEB6-F0744E91F54E}" type="presOf" srcId="{66CCF338-E665-45E7-B102-DDC3B5005065}" destId="{80212977-D2A7-47EA-9183-96A5C78E5EF7}" srcOrd="0" destOrd="0" presId="urn:microsoft.com/office/officeart/2005/8/layout/hierarchy3"/>
    <dgm:cxn modelId="{51A28A52-017D-4165-A5BA-BA297A6A584E}" type="presOf" srcId="{CF6F84EC-0D0D-4C65-8382-2F1C0D70D10C}" destId="{9AD6457A-AF38-4A40-9BA6-C4FA67741B03}" srcOrd="0" destOrd="0" presId="urn:microsoft.com/office/officeart/2005/8/layout/hierarchy3"/>
    <dgm:cxn modelId="{CC31F8DE-407B-4AC5-B146-AFC38D0B6A55}" type="presOf" srcId="{8B7780A5-EF64-4345-BD04-5665285AA916}" destId="{ACAAD090-1CC1-43C3-A27A-2C99DFD5D11B}" srcOrd="0" destOrd="0" presId="urn:microsoft.com/office/officeart/2005/8/layout/hierarchy3"/>
    <dgm:cxn modelId="{EF3082ED-2E42-42E4-AFCA-F5AAB5016F11}" type="presOf" srcId="{62D0AAA1-F422-4D68-8855-A2282FFB9952}" destId="{3A3A29AC-7FB3-41AC-BB30-DE89C0837D41}" srcOrd="0" destOrd="0" presId="urn:microsoft.com/office/officeart/2005/8/layout/hierarchy3"/>
    <dgm:cxn modelId="{732B56C3-C126-4977-BD5F-DB0A3317840D}" type="presOf" srcId="{668B855F-E48F-40F4-AF6C-CB9A0C85336C}" destId="{ACEFE4BA-67F3-4DEF-BE5A-17D8A640DBCF}" srcOrd="0" destOrd="0" presId="urn:microsoft.com/office/officeart/2005/8/layout/hierarchy3"/>
    <dgm:cxn modelId="{2B39B2CF-3BC8-4F88-A266-D688F35A7943}" srcId="{668B855F-E48F-40F4-AF6C-CB9A0C85336C}" destId="{9862C643-A8E7-4937-9B64-5B0A723CBE43}" srcOrd="2" destOrd="0" parTransId="{EC835D8A-BA6B-44C0-8FCA-A07AF57163BD}" sibTransId="{86F52D60-ECDC-4C54-9270-32AB9EE21877}"/>
    <dgm:cxn modelId="{D8B6EC0D-E2CD-4050-8F3B-CB97966C9885}" type="presOf" srcId="{CFDB4449-4EE1-464F-9BE9-41BCD9B2658A}" destId="{BDE882AC-8B4A-42E8-9C58-A2378064DEE3}" srcOrd="1" destOrd="0" presId="urn:microsoft.com/office/officeart/2005/8/layout/hierarchy3"/>
    <dgm:cxn modelId="{820A524B-686F-43F3-9F28-BF9CB3BF5F90}" srcId="{9862C643-A8E7-4937-9B64-5B0A723CBE43}" destId="{6DD2B79A-2434-419B-99C4-EC05036F8B01}" srcOrd="2" destOrd="0" parTransId="{8B7780A5-EF64-4345-BD04-5665285AA916}" sibTransId="{2CCB800E-D4C8-487C-81A8-CF3A5E482BD3}"/>
    <dgm:cxn modelId="{28C8CCC5-9662-42EB-A49D-79A3D9B2F498}" srcId="{CFDB4449-4EE1-464F-9BE9-41BCD9B2658A}" destId="{B8B5ACF8-1F7F-4FE4-89C2-CBD2D73F15BF}" srcOrd="1" destOrd="0" parTransId="{C115D222-4429-443B-A538-D3CEBA67AC07}" sibTransId="{CDED2D51-C7F3-4A0E-B232-BA323BB7B050}"/>
    <dgm:cxn modelId="{2622149E-CD9C-4724-A953-64A1BE78A31B}" type="presOf" srcId="{B8B5ACF8-1F7F-4FE4-89C2-CBD2D73F15BF}" destId="{151B1C81-ADA0-4650-9325-0211140EA646}" srcOrd="0" destOrd="0" presId="urn:microsoft.com/office/officeart/2005/8/layout/hierarchy3"/>
    <dgm:cxn modelId="{D0F99F62-3CE2-49AC-8FD7-628A38FCBA3A}" srcId="{CFDB4449-4EE1-464F-9BE9-41BCD9B2658A}" destId="{A59EC8D6-02CB-47B4-8D22-BECF2EA01054}" srcOrd="3" destOrd="0" parTransId="{B91075BF-FB78-498B-852E-29E2532F2EF8}" sibTransId="{F587F986-06FC-441E-9B0E-F4DDD6D5DD0C}"/>
    <dgm:cxn modelId="{C047D31B-D79A-40A8-AA97-9C401C762A0A}" type="presOf" srcId="{F3148A99-B99D-4205-993F-37E21EF4A2E6}" destId="{0F30B09C-5FD2-49C9-9511-A5F977478B71}" srcOrd="0" destOrd="0" presId="urn:microsoft.com/office/officeart/2005/8/layout/hierarchy3"/>
    <dgm:cxn modelId="{57B0E70A-B415-4E56-AA6B-1A3CA1622812}" type="presOf" srcId="{A59EC8D6-02CB-47B4-8D22-BECF2EA01054}" destId="{B693D7EE-92CA-4C3A-BC64-311184EA58FA}" srcOrd="0" destOrd="0" presId="urn:microsoft.com/office/officeart/2005/8/layout/hierarchy3"/>
    <dgm:cxn modelId="{C9F41CBF-7FDC-47EF-A470-1E072ED6DEA7}" srcId="{CFDB4449-4EE1-464F-9BE9-41BCD9B2658A}" destId="{66CCF338-E665-45E7-B102-DDC3B5005065}" srcOrd="4" destOrd="0" parTransId="{CF6F84EC-0D0D-4C65-8382-2F1C0D70D10C}" sibTransId="{0ACE9DCD-02F6-4DA8-86E1-ACA9473D64C4}"/>
    <dgm:cxn modelId="{51276AFF-7F78-4873-BC97-C7F16AB6FFF1}" srcId="{CFDB4449-4EE1-464F-9BE9-41BCD9B2658A}" destId="{822C0930-99CB-4AC2-A821-D021F8F1E3A2}" srcOrd="2" destOrd="0" parTransId="{F3148A99-B99D-4205-993F-37E21EF4A2E6}" sibTransId="{0652D2A1-2433-496A-8C81-139E7F147ACB}"/>
    <dgm:cxn modelId="{4867FCA7-A324-4027-9AAC-CC9E34A942A8}" type="presOf" srcId="{59962BB2-2720-4789-9B40-800C1CE2E3E8}" destId="{88988166-A8F5-46C1-AE5F-3BBB8FF9B470}" srcOrd="1" destOrd="0" presId="urn:microsoft.com/office/officeart/2005/8/layout/hierarchy3"/>
    <dgm:cxn modelId="{6D9A81AE-9BC9-4FEB-8122-C2044C4B7B3D}" srcId="{668B855F-E48F-40F4-AF6C-CB9A0C85336C}" destId="{59962BB2-2720-4789-9B40-800C1CE2E3E8}" srcOrd="0" destOrd="0" parTransId="{D2F0ED5E-0AFF-4492-AA2A-702C1BB1DB5E}" sibTransId="{7874A635-3D08-4B84-8D15-07C923D0BEC5}"/>
    <dgm:cxn modelId="{83FB5C3C-FFD5-4CBA-9530-378F63815BB8}" type="presOf" srcId="{9F2516A2-BB9F-49D3-BD0F-1EE844170026}" destId="{C17A4B44-F35B-44A4-8A19-89889B83EED4}" srcOrd="0" destOrd="0" presId="urn:microsoft.com/office/officeart/2005/8/layout/hierarchy3"/>
    <dgm:cxn modelId="{E56A6266-8E74-490E-A5A5-2788DD7E6B86}" srcId="{668B855F-E48F-40F4-AF6C-CB9A0C85336C}" destId="{CFDB4449-4EE1-464F-9BE9-41BCD9B2658A}" srcOrd="1" destOrd="0" parTransId="{13ED444E-16A5-4A37-BA2C-DB169A17B9AF}" sibTransId="{39BF763A-A868-4D79-A469-DC38F6E26208}"/>
    <dgm:cxn modelId="{BDD0D486-9C45-47B4-92B6-8124A268239F}" srcId="{9862C643-A8E7-4937-9B64-5B0A723CBE43}" destId="{D3D950E7-6606-4F0B-AE44-282674EFFB8A}" srcOrd="0" destOrd="0" parTransId="{2795CE3C-EB34-4919-AFDE-AA240FFB9C60}" sibTransId="{824CE216-7E1A-4EE9-B8FA-A4906B50B67A}"/>
    <dgm:cxn modelId="{CBBA4E4C-2370-472D-A8B1-F2362500DE22}" type="presOf" srcId="{762AFAD0-F691-4948-A074-F2BFAC3B336F}" destId="{2018CAE2-5746-4195-8774-D8EB318D5A86}" srcOrd="0" destOrd="0" presId="urn:microsoft.com/office/officeart/2005/8/layout/hierarchy3"/>
    <dgm:cxn modelId="{8F4B9F58-77A7-46CA-92BA-E699A7C0E6DF}" type="presOf" srcId="{B91075BF-FB78-498B-852E-29E2532F2EF8}" destId="{C36B0AC8-6F1D-4A7D-8B03-C5809BF20496}" srcOrd="0" destOrd="0" presId="urn:microsoft.com/office/officeart/2005/8/layout/hierarchy3"/>
    <dgm:cxn modelId="{EBD93378-D3E9-4015-9EE5-EBC998AA69EF}" type="presOf" srcId="{C115D222-4429-443B-A538-D3CEBA67AC07}" destId="{B70548E7-4D0B-4787-A3A9-4005C2619D8E}" srcOrd="0" destOrd="0" presId="urn:microsoft.com/office/officeart/2005/8/layout/hierarchy3"/>
    <dgm:cxn modelId="{1FA570B8-3951-4B2B-AE68-1B3082BC1A19}" srcId="{9862C643-A8E7-4937-9B64-5B0A723CBE43}" destId="{62D0AAA1-F422-4D68-8855-A2282FFB9952}" srcOrd="1" destOrd="0" parTransId="{02D09E5E-A172-45D4-B2BB-E1C18B59B029}" sibTransId="{BFFF5B38-C2AA-457B-988A-63692D0D284A}"/>
    <dgm:cxn modelId="{3599C12F-0F0B-40E9-BDBF-A7C19BB1FEF5}" type="presOf" srcId="{02D09E5E-A172-45D4-B2BB-E1C18B59B029}" destId="{4B6127B1-48BE-41A3-8664-FB90F5A323AE}" srcOrd="0" destOrd="0" presId="urn:microsoft.com/office/officeart/2005/8/layout/hierarchy3"/>
    <dgm:cxn modelId="{96520927-D235-47C4-9917-EAFC51A37A3A}" type="presOf" srcId="{6DD2B79A-2434-419B-99C4-EC05036F8B01}" destId="{812F0B1D-6A68-4841-9C3D-F6393ADDF5DA}" srcOrd="0" destOrd="0" presId="urn:microsoft.com/office/officeart/2005/8/layout/hierarchy3"/>
    <dgm:cxn modelId="{B3C20857-9C8F-41DE-B48C-9A48A4267D5E}" type="presOf" srcId="{CFDB4449-4EE1-464F-9BE9-41BCD9B2658A}" destId="{AA04172E-C101-4019-B892-BBFEC667FAD2}" srcOrd="0" destOrd="0" presId="urn:microsoft.com/office/officeart/2005/8/layout/hierarchy3"/>
    <dgm:cxn modelId="{86E08199-3269-47B2-BC98-4F8419E93AB5}" type="presOf" srcId="{822C0930-99CB-4AC2-A821-D021F8F1E3A2}" destId="{A9FDEDB0-148E-4F78-A0C6-9B08FEF7FE38}" srcOrd="0" destOrd="0" presId="urn:microsoft.com/office/officeart/2005/8/layout/hierarchy3"/>
    <dgm:cxn modelId="{25929FF0-A1BF-4092-96BA-A0C27D8F0D94}" type="presOf" srcId="{9862C643-A8E7-4937-9B64-5B0A723CBE43}" destId="{10E85583-9F7D-49D6-B741-E2EF44FBEC04}" srcOrd="0" destOrd="0" presId="urn:microsoft.com/office/officeart/2005/8/layout/hierarchy3"/>
    <dgm:cxn modelId="{12F60FD1-AC20-4E32-98A9-4785B936B208}" type="presParOf" srcId="{ACEFE4BA-67F3-4DEF-BE5A-17D8A640DBCF}" destId="{D9617A8B-888D-452E-A3C8-D9DFA83A2381}" srcOrd="0" destOrd="0" presId="urn:microsoft.com/office/officeart/2005/8/layout/hierarchy3"/>
    <dgm:cxn modelId="{FBFD6998-BE97-44F5-AAE5-CA9960ABDCB8}" type="presParOf" srcId="{D9617A8B-888D-452E-A3C8-D9DFA83A2381}" destId="{BA233EE4-83DE-4457-BDF9-331583889F70}" srcOrd="0" destOrd="0" presId="urn:microsoft.com/office/officeart/2005/8/layout/hierarchy3"/>
    <dgm:cxn modelId="{9BA9337D-38BD-4C83-BECC-306635CDD459}" type="presParOf" srcId="{BA233EE4-83DE-4457-BDF9-331583889F70}" destId="{15390408-E053-4E2B-A7AD-7C08B6D840D6}" srcOrd="0" destOrd="0" presId="urn:microsoft.com/office/officeart/2005/8/layout/hierarchy3"/>
    <dgm:cxn modelId="{9CBF6D67-9A63-4C96-A246-4508EF284B6A}" type="presParOf" srcId="{BA233EE4-83DE-4457-BDF9-331583889F70}" destId="{88988166-A8F5-46C1-AE5F-3BBB8FF9B470}" srcOrd="1" destOrd="0" presId="urn:microsoft.com/office/officeart/2005/8/layout/hierarchy3"/>
    <dgm:cxn modelId="{883531BE-5ECD-4549-9F6D-58C2C4300C17}" type="presParOf" srcId="{D9617A8B-888D-452E-A3C8-D9DFA83A2381}" destId="{79EC6BAC-1DEC-480A-AD2F-ACC253733D8B}" srcOrd="1" destOrd="0" presId="urn:microsoft.com/office/officeart/2005/8/layout/hierarchy3"/>
    <dgm:cxn modelId="{C4144B7E-C304-4999-9914-6329BA380BE0}" type="presParOf" srcId="{ACEFE4BA-67F3-4DEF-BE5A-17D8A640DBCF}" destId="{9DC6751F-6A03-4D9C-82F2-074517A703AC}" srcOrd="1" destOrd="0" presId="urn:microsoft.com/office/officeart/2005/8/layout/hierarchy3"/>
    <dgm:cxn modelId="{F5FCBE37-395C-4AB4-A2A5-53BC9A85CFCA}" type="presParOf" srcId="{9DC6751F-6A03-4D9C-82F2-074517A703AC}" destId="{9E50B5C4-9E9B-4F1C-B318-ABE478A351E2}" srcOrd="0" destOrd="0" presId="urn:microsoft.com/office/officeart/2005/8/layout/hierarchy3"/>
    <dgm:cxn modelId="{4D7F76EF-0C9D-495D-8C39-06F1ADA25FFB}" type="presParOf" srcId="{9E50B5C4-9E9B-4F1C-B318-ABE478A351E2}" destId="{AA04172E-C101-4019-B892-BBFEC667FAD2}" srcOrd="0" destOrd="0" presId="urn:microsoft.com/office/officeart/2005/8/layout/hierarchy3"/>
    <dgm:cxn modelId="{386323E4-A6A1-494D-A1FD-130E24F2D236}" type="presParOf" srcId="{9E50B5C4-9E9B-4F1C-B318-ABE478A351E2}" destId="{BDE882AC-8B4A-42E8-9C58-A2378064DEE3}" srcOrd="1" destOrd="0" presId="urn:microsoft.com/office/officeart/2005/8/layout/hierarchy3"/>
    <dgm:cxn modelId="{9997E6F9-EFD7-42A6-8B8E-09F9924572F9}" type="presParOf" srcId="{9DC6751F-6A03-4D9C-82F2-074517A703AC}" destId="{81F34D15-8990-46D3-85D9-5BEE2EC9B504}" srcOrd="1" destOrd="0" presId="urn:microsoft.com/office/officeart/2005/8/layout/hierarchy3"/>
    <dgm:cxn modelId="{521C7C17-5293-4CAD-A303-1BAAE1693733}" type="presParOf" srcId="{81F34D15-8990-46D3-85D9-5BEE2EC9B504}" destId="{C17A4B44-F35B-44A4-8A19-89889B83EED4}" srcOrd="0" destOrd="0" presId="urn:microsoft.com/office/officeart/2005/8/layout/hierarchy3"/>
    <dgm:cxn modelId="{16F76879-B318-4C02-AF39-BB9C3CD5F48B}" type="presParOf" srcId="{81F34D15-8990-46D3-85D9-5BEE2EC9B504}" destId="{2018CAE2-5746-4195-8774-D8EB318D5A86}" srcOrd="1" destOrd="0" presId="urn:microsoft.com/office/officeart/2005/8/layout/hierarchy3"/>
    <dgm:cxn modelId="{98A19C1F-3BA3-455D-A020-5A6100BC0858}" type="presParOf" srcId="{81F34D15-8990-46D3-85D9-5BEE2EC9B504}" destId="{B70548E7-4D0B-4787-A3A9-4005C2619D8E}" srcOrd="2" destOrd="0" presId="urn:microsoft.com/office/officeart/2005/8/layout/hierarchy3"/>
    <dgm:cxn modelId="{6D1D830E-914A-4FAC-BE40-763CFF6AF791}" type="presParOf" srcId="{81F34D15-8990-46D3-85D9-5BEE2EC9B504}" destId="{151B1C81-ADA0-4650-9325-0211140EA646}" srcOrd="3" destOrd="0" presId="urn:microsoft.com/office/officeart/2005/8/layout/hierarchy3"/>
    <dgm:cxn modelId="{41DC1029-462D-4BD0-A659-6335D0773C2A}" type="presParOf" srcId="{81F34D15-8990-46D3-85D9-5BEE2EC9B504}" destId="{0F30B09C-5FD2-49C9-9511-A5F977478B71}" srcOrd="4" destOrd="0" presId="urn:microsoft.com/office/officeart/2005/8/layout/hierarchy3"/>
    <dgm:cxn modelId="{2020AEF3-EE62-4B32-B401-3D9BE0451075}" type="presParOf" srcId="{81F34D15-8990-46D3-85D9-5BEE2EC9B504}" destId="{A9FDEDB0-148E-4F78-A0C6-9B08FEF7FE38}" srcOrd="5" destOrd="0" presId="urn:microsoft.com/office/officeart/2005/8/layout/hierarchy3"/>
    <dgm:cxn modelId="{B378519B-1AEA-4942-A2EF-2EE5C457EABC}" type="presParOf" srcId="{81F34D15-8990-46D3-85D9-5BEE2EC9B504}" destId="{C36B0AC8-6F1D-4A7D-8B03-C5809BF20496}" srcOrd="6" destOrd="0" presId="urn:microsoft.com/office/officeart/2005/8/layout/hierarchy3"/>
    <dgm:cxn modelId="{58C42AD9-8583-4844-BB4B-31E68BA66E87}" type="presParOf" srcId="{81F34D15-8990-46D3-85D9-5BEE2EC9B504}" destId="{B693D7EE-92CA-4C3A-BC64-311184EA58FA}" srcOrd="7" destOrd="0" presId="urn:microsoft.com/office/officeart/2005/8/layout/hierarchy3"/>
    <dgm:cxn modelId="{344D05E5-A8FE-4F22-9BA4-C3D552CD87C0}" type="presParOf" srcId="{81F34D15-8990-46D3-85D9-5BEE2EC9B504}" destId="{9AD6457A-AF38-4A40-9BA6-C4FA67741B03}" srcOrd="8" destOrd="0" presId="urn:microsoft.com/office/officeart/2005/8/layout/hierarchy3"/>
    <dgm:cxn modelId="{DFE60ED5-15E9-4AA9-8E82-0AE1F7B8E104}" type="presParOf" srcId="{81F34D15-8990-46D3-85D9-5BEE2EC9B504}" destId="{80212977-D2A7-47EA-9183-96A5C78E5EF7}" srcOrd="9" destOrd="0" presId="urn:microsoft.com/office/officeart/2005/8/layout/hierarchy3"/>
    <dgm:cxn modelId="{DDD0958E-8046-4A42-8805-0100E6734D57}" type="presParOf" srcId="{ACEFE4BA-67F3-4DEF-BE5A-17D8A640DBCF}" destId="{078F9AF3-FC86-4981-B8BC-80C84C7660D4}" srcOrd="2" destOrd="0" presId="urn:microsoft.com/office/officeart/2005/8/layout/hierarchy3"/>
    <dgm:cxn modelId="{724A5B31-7A02-4257-8EA9-D3F9078422AD}" type="presParOf" srcId="{078F9AF3-FC86-4981-B8BC-80C84C7660D4}" destId="{E705A70A-63AD-4F9C-A988-806ACF47FD1B}" srcOrd="0" destOrd="0" presId="urn:microsoft.com/office/officeart/2005/8/layout/hierarchy3"/>
    <dgm:cxn modelId="{E12E9E9B-9380-4355-B1ED-83E05D81F05C}" type="presParOf" srcId="{E705A70A-63AD-4F9C-A988-806ACF47FD1B}" destId="{10E85583-9F7D-49D6-B741-E2EF44FBEC04}" srcOrd="0" destOrd="0" presId="urn:microsoft.com/office/officeart/2005/8/layout/hierarchy3"/>
    <dgm:cxn modelId="{B7D544C1-84BA-45F3-8203-07A3DD428254}" type="presParOf" srcId="{E705A70A-63AD-4F9C-A988-806ACF47FD1B}" destId="{C3F6A7DA-4675-4FE6-A4C3-3624A2D4F409}" srcOrd="1" destOrd="0" presId="urn:microsoft.com/office/officeart/2005/8/layout/hierarchy3"/>
    <dgm:cxn modelId="{62F8768D-7A62-45CB-82BB-1A340D2BE7C1}" type="presParOf" srcId="{078F9AF3-FC86-4981-B8BC-80C84C7660D4}" destId="{58FAE5B3-438A-4B10-A53E-E448B8A6B578}" srcOrd="1" destOrd="0" presId="urn:microsoft.com/office/officeart/2005/8/layout/hierarchy3"/>
    <dgm:cxn modelId="{5FE354D6-F862-4BB3-94B5-8240D546421D}" type="presParOf" srcId="{58FAE5B3-438A-4B10-A53E-E448B8A6B578}" destId="{FACB590D-ED10-41AF-B1E1-8DA18C77C1F7}" srcOrd="0" destOrd="0" presId="urn:microsoft.com/office/officeart/2005/8/layout/hierarchy3"/>
    <dgm:cxn modelId="{537F1390-DC12-417D-8CF3-31FE4BC20F3C}" type="presParOf" srcId="{58FAE5B3-438A-4B10-A53E-E448B8A6B578}" destId="{CF5766A7-617B-44B8-82C7-4313E96A905E}" srcOrd="1" destOrd="0" presId="urn:microsoft.com/office/officeart/2005/8/layout/hierarchy3"/>
    <dgm:cxn modelId="{43EA1F08-D6FA-4D9F-9B6A-922FD1D24A90}" type="presParOf" srcId="{58FAE5B3-438A-4B10-A53E-E448B8A6B578}" destId="{4B6127B1-48BE-41A3-8664-FB90F5A323AE}" srcOrd="2" destOrd="0" presId="urn:microsoft.com/office/officeart/2005/8/layout/hierarchy3"/>
    <dgm:cxn modelId="{E4A7A18C-DAD5-4EA4-8393-39AF9FAA48B8}" type="presParOf" srcId="{58FAE5B3-438A-4B10-A53E-E448B8A6B578}" destId="{3A3A29AC-7FB3-41AC-BB30-DE89C0837D41}" srcOrd="3" destOrd="0" presId="urn:microsoft.com/office/officeart/2005/8/layout/hierarchy3"/>
    <dgm:cxn modelId="{6554F31E-2222-46D2-9CFA-AF0902F05A3A}" type="presParOf" srcId="{58FAE5B3-438A-4B10-A53E-E448B8A6B578}" destId="{ACAAD090-1CC1-43C3-A27A-2C99DFD5D11B}" srcOrd="4" destOrd="0" presId="urn:microsoft.com/office/officeart/2005/8/layout/hierarchy3"/>
    <dgm:cxn modelId="{04A325C4-2729-4992-AE66-B239CCF7A6FD}" type="presParOf" srcId="{58FAE5B3-438A-4B10-A53E-E448B8A6B578}" destId="{812F0B1D-6A68-4841-9C3D-F6393ADDF5DA}" srcOrd="5" destOrd="0" presId="urn:microsoft.com/office/officeart/2005/8/layout/hierarchy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83D474-0454-412B-81D7-E990A00EE2F0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C61798-DDB5-4DFD-9792-B73173AC9BCB}">
      <dgm:prSet phldrT="[Text]"/>
      <dgm:spPr/>
      <dgm:t>
        <a:bodyPr/>
        <a:lstStyle/>
        <a:p>
          <a:r>
            <a:rPr lang="en-US" i="1" dirty="0" smtClean="0"/>
            <a:t>USER</a:t>
          </a:r>
        </a:p>
        <a:p>
          <a:r>
            <a:rPr lang="en-US" dirty="0" smtClean="0"/>
            <a:t>(</a:t>
          </a:r>
          <a:r>
            <a:rPr lang="en-US" i="1" dirty="0" smtClean="0"/>
            <a:t>FRONT</a:t>
          </a:r>
          <a:r>
            <a:rPr lang="en-US" dirty="0" smtClean="0"/>
            <a:t> </a:t>
          </a:r>
          <a:r>
            <a:rPr lang="en-US" i="1" dirty="0" smtClean="0"/>
            <a:t>END</a:t>
          </a:r>
          <a:r>
            <a:rPr lang="en-US" dirty="0" smtClean="0"/>
            <a:t>)</a:t>
          </a:r>
          <a:endParaRPr lang="en-US" i="1" dirty="0"/>
        </a:p>
      </dgm:t>
    </dgm:pt>
    <dgm:pt modelId="{ADBEE159-1537-4111-9103-1597D2474627}" type="parTrans" cxnId="{872B76A6-F4E5-4087-AE8B-403718F93216}">
      <dgm:prSet/>
      <dgm:spPr/>
      <dgm:t>
        <a:bodyPr/>
        <a:lstStyle/>
        <a:p>
          <a:endParaRPr lang="en-US"/>
        </a:p>
      </dgm:t>
    </dgm:pt>
    <dgm:pt modelId="{983F263E-BE41-4436-B37F-CCC637B2C922}" type="sibTrans" cxnId="{872B76A6-F4E5-4087-AE8B-403718F93216}">
      <dgm:prSet/>
      <dgm:spPr/>
      <dgm:t>
        <a:bodyPr/>
        <a:lstStyle/>
        <a:p>
          <a:endParaRPr lang="en-US"/>
        </a:p>
      </dgm:t>
    </dgm:pt>
    <dgm:pt modelId="{AA9A863D-71E1-4F6D-AC74-3E129C9FCE75}">
      <dgm:prSet phldrT="[Text]"/>
      <dgm:spPr/>
      <dgm:t>
        <a:bodyPr/>
        <a:lstStyle/>
        <a:p>
          <a:r>
            <a:rPr lang="en-US" i="1" dirty="0" smtClean="0"/>
            <a:t>ADMIN</a:t>
          </a:r>
          <a:r>
            <a:rPr lang="en-US" dirty="0" smtClean="0"/>
            <a:t> </a:t>
          </a:r>
          <a:r>
            <a:rPr lang="en-US" dirty="0" smtClean="0"/>
            <a:t>(</a:t>
          </a:r>
          <a:r>
            <a:rPr lang="en-US" i="1" dirty="0" smtClean="0"/>
            <a:t>BACK</a:t>
          </a:r>
          <a:r>
            <a:rPr lang="en-US" dirty="0" smtClean="0"/>
            <a:t> </a:t>
          </a:r>
          <a:r>
            <a:rPr lang="en-US" i="1" dirty="0" smtClean="0"/>
            <a:t>END</a:t>
          </a:r>
          <a:r>
            <a:rPr lang="en-US" dirty="0" smtClean="0"/>
            <a:t>)</a:t>
          </a:r>
          <a:endParaRPr lang="en-US" i="0" dirty="0"/>
        </a:p>
      </dgm:t>
    </dgm:pt>
    <dgm:pt modelId="{2DD3C242-B545-4BFC-85F4-3D1C72C8B14D}" type="parTrans" cxnId="{8F3B7DF0-CDBD-4E74-A2B6-B82495B2C053}">
      <dgm:prSet/>
      <dgm:spPr/>
      <dgm:t>
        <a:bodyPr/>
        <a:lstStyle/>
        <a:p>
          <a:endParaRPr lang="en-US"/>
        </a:p>
      </dgm:t>
    </dgm:pt>
    <dgm:pt modelId="{C90D8E96-38DB-4DF2-826F-00B4D4A3DDFF}" type="sibTrans" cxnId="{8F3B7DF0-CDBD-4E74-A2B6-B82495B2C053}">
      <dgm:prSet/>
      <dgm:spPr/>
      <dgm:t>
        <a:bodyPr/>
        <a:lstStyle/>
        <a:p>
          <a:endParaRPr lang="en-US"/>
        </a:p>
      </dgm:t>
    </dgm:pt>
    <dgm:pt modelId="{93187A4B-0FE5-401B-96A2-4FDE42041F95}">
      <dgm:prSet phldrT="[Text]"/>
      <dgm:spPr/>
      <dgm:t>
        <a:bodyPr/>
        <a:lstStyle/>
        <a:p>
          <a:r>
            <a:rPr lang="en-US" dirty="0" smtClean="0"/>
            <a:t>TOKO </a:t>
          </a:r>
          <a:r>
            <a:rPr lang="en-US" i="1" dirty="0" smtClean="0"/>
            <a:t>PETSHOP</a:t>
          </a:r>
          <a:r>
            <a:rPr lang="en-US" dirty="0" smtClean="0"/>
            <a:t> </a:t>
          </a:r>
          <a:r>
            <a:rPr lang="en-US" i="1" dirty="0" smtClean="0"/>
            <a:t>ONLINE</a:t>
          </a:r>
          <a:endParaRPr lang="en-US" i="1" dirty="0"/>
        </a:p>
      </dgm:t>
    </dgm:pt>
    <dgm:pt modelId="{E0020CA1-62D2-42F4-9C11-AC9349A32A8C}" type="sibTrans" cxnId="{2978F9A5-F2A3-4E3A-871F-7223043491CA}">
      <dgm:prSet/>
      <dgm:spPr/>
      <dgm:t>
        <a:bodyPr/>
        <a:lstStyle/>
        <a:p>
          <a:endParaRPr lang="en-US"/>
        </a:p>
      </dgm:t>
    </dgm:pt>
    <dgm:pt modelId="{2A7319BF-E2E1-435F-A3C8-DE041C1242E3}" type="parTrans" cxnId="{2978F9A5-F2A3-4E3A-871F-7223043491CA}">
      <dgm:prSet/>
      <dgm:spPr/>
      <dgm:t>
        <a:bodyPr/>
        <a:lstStyle/>
        <a:p>
          <a:endParaRPr lang="en-US"/>
        </a:p>
      </dgm:t>
    </dgm:pt>
    <dgm:pt modelId="{2FCF06EC-CA4A-4B2F-B1F2-76DE0B75FC08}" type="pres">
      <dgm:prSet presAssocID="{F183D474-0454-412B-81D7-E990A00EE2F0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7B275A-541A-4D3D-9F7C-74270F7C39E3}" type="pres">
      <dgm:prSet presAssocID="{F183D474-0454-412B-81D7-E990A00EE2F0}" presName="ellipse" presStyleLbl="trBgShp" presStyleIdx="0" presStyleCnt="1"/>
      <dgm:spPr/>
    </dgm:pt>
    <dgm:pt modelId="{1DC56C0A-A2E4-4A33-829B-5BB84CED5EDD}" type="pres">
      <dgm:prSet presAssocID="{F183D474-0454-412B-81D7-E990A00EE2F0}" presName="arrow1" presStyleLbl="fgShp" presStyleIdx="0" presStyleCnt="1" custLinFactNeighborX="-11643" custLinFactNeighborY="45665"/>
      <dgm:spPr/>
    </dgm:pt>
    <dgm:pt modelId="{6A04D3FE-605E-478F-9530-6CEAC5DBF20E}" type="pres">
      <dgm:prSet presAssocID="{F183D474-0454-412B-81D7-E990A00EE2F0}" presName="rectangle" presStyleLbl="revTx" presStyleIdx="0" presStyleCnt="1" custScaleY="82005" custLinFactNeighborX="1130" custLinFactNeighborY="89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1A25DA-DB14-407B-849F-F455D364C164}" type="pres">
      <dgm:prSet presAssocID="{AA9A863D-71E1-4F6D-AC74-3E129C9FCE75}" presName="item1" presStyleLbl="node1" presStyleIdx="0" presStyleCnt="2" custScaleX="134245" custLinFactNeighborX="65124" custLinFactNeighborY="-983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59041C-6524-420C-A22E-A8BB2EA70C57}" type="pres">
      <dgm:prSet presAssocID="{93187A4B-0FE5-401B-96A2-4FDE42041F95}" presName="item2" presStyleLbl="node1" presStyleIdx="1" presStyleCnt="2" custScaleX="151135" custLinFactNeighborX="-37287" custLinFactNeighborY="-290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764786-3EA0-4562-9F5E-2609D0369C3C}" type="pres">
      <dgm:prSet presAssocID="{F183D474-0454-412B-81D7-E990A00EE2F0}" presName="funnel" presStyleLbl="trAlignAcc1" presStyleIdx="0" presStyleCnt="1" custScaleX="125074" custScaleY="121909" custLinFactNeighborX="-1995" custLinFactNeighborY="-1207"/>
      <dgm:spPr/>
    </dgm:pt>
  </dgm:ptLst>
  <dgm:cxnLst>
    <dgm:cxn modelId="{84651ABF-B0AD-48FD-A4C8-A718B31BB244}" type="presOf" srcId="{F183D474-0454-412B-81D7-E990A00EE2F0}" destId="{2FCF06EC-CA4A-4B2F-B1F2-76DE0B75FC08}" srcOrd="0" destOrd="0" presId="urn:microsoft.com/office/officeart/2005/8/layout/funnel1"/>
    <dgm:cxn modelId="{ACEA0785-978D-46AD-9A49-5B328F6D4992}" type="presOf" srcId="{AA9A863D-71E1-4F6D-AC74-3E129C9FCE75}" destId="{D81A25DA-DB14-407B-849F-F455D364C164}" srcOrd="0" destOrd="0" presId="urn:microsoft.com/office/officeart/2005/8/layout/funnel1"/>
    <dgm:cxn modelId="{949B2380-BE11-4D3B-8C3B-44B2BBE8A0B5}" type="presOf" srcId="{FFC61798-DDB5-4DFD-9792-B73173AC9BCB}" destId="{1459041C-6524-420C-A22E-A8BB2EA70C57}" srcOrd="0" destOrd="0" presId="urn:microsoft.com/office/officeart/2005/8/layout/funnel1"/>
    <dgm:cxn modelId="{8F3B7DF0-CDBD-4E74-A2B6-B82495B2C053}" srcId="{F183D474-0454-412B-81D7-E990A00EE2F0}" destId="{AA9A863D-71E1-4F6D-AC74-3E129C9FCE75}" srcOrd="1" destOrd="0" parTransId="{2DD3C242-B545-4BFC-85F4-3D1C72C8B14D}" sibTransId="{C90D8E96-38DB-4DF2-826F-00B4D4A3DDFF}"/>
    <dgm:cxn modelId="{2978F9A5-F2A3-4E3A-871F-7223043491CA}" srcId="{F183D474-0454-412B-81D7-E990A00EE2F0}" destId="{93187A4B-0FE5-401B-96A2-4FDE42041F95}" srcOrd="2" destOrd="0" parTransId="{2A7319BF-E2E1-435F-A3C8-DE041C1242E3}" sibTransId="{E0020CA1-62D2-42F4-9C11-AC9349A32A8C}"/>
    <dgm:cxn modelId="{8BC62A98-32EC-4B5D-BF92-D41E7E3DA63E}" type="presOf" srcId="{93187A4B-0FE5-401B-96A2-4FDE42041F95}" destId="{6A04D3FE-605E-478F-9530-6CEAC5DBF20E}" srcOrd="0" destOrd="0" presId="urn:microsoft.com/office/officeart/2005/8/layout/funnel1"/>
    <dgm:cxn modelId="{872B76A6-F4E5-4087-AE8B-403718F93216}" srcId="{F183D474-0454-412B-81D7-E990A00EE2F0}" destId="{FFC61798-DDB5-4DFD-9792-B73173AC9BCB}" srcOrd="0" destOrd="0" parTransId="{ADBEE159-1537-4111-9103-1597D2474627}" sibTransId="{983F263E-BE41-4436-B37F-CCC637B2C922}"/>
    <dgm:cxn modelId="{3B2D8AE1-811F-40AD-89CC-7A6B31FB9C1D}" type="presParOf" srcId="{2FCF06EC-CA4A-4B2F-B1F2-76DE0B75FC08}" destId="{237B275A-541A-4D3D-9F7C-74270F7C39E3}" srcOrd="0" destOrd="0" presId="urn:microsoft.com/office/officeart/2005/8/layout/funnel1"/>
    <dgm:cxn modelId="{6382D0B3-F45F-4A99-B576-55B3FF684BE4}" type="presParOf" srcId="{2FCF06EC-CA4A-4B2F-B1F2-76DE0B75FC08}" destId="{1DC56C0A-A2E4-4A33-829B-5BB84CED5EDD}" srcOrd="1" destOrd="0" presId="urn:microsoft.com/office/officeart/2005/8/layout/funnel1"/>
    <dgm:cxn modelId="{D841AEF6-BD9E-48A1-8503-57A41A031406}" type="presParOf" srcId="{2FCF06EC-CA4A-4B2F-B1F2-76DE0B75FC08}" destId="{6A04D3FE-605E-478F-9530-6CEAC5DBF20E}" srcOrd="2" destOrd="0" presId="urn:microsoft.com/office/officeart/2005/8/layout/funnel1"/>
    <dgm:cxn modelId="{A7DFE607-41D2-4707-B20C-B0B7E5B1103A}" type="presParOf" srcId="{2FCF06EC-CA4A-4B2F-B1F2-76DE0B75FC08}" destId="{D81A25DA-DB14-407B-849F-F455D364C164}" srcOrd="3" destOrd="0" presId="urn:microsoft.com/office/officeart/2005/8/layout/funnel1"/>
    <dgm:cxn modelId="{946C5D47-FA27-43A5-93F4-A8A96C2C9885}" type="presParOf" srcId="{2FCF06EC-CA4A-4B2F-B1F2-76DE0B75FC08}" destId="{1459041C-6524-420C-A22E-A8BB2EA70C57}" srcOrd="4" destOrd="0" presId="urn:microsoft.com/office/officeart/2005/8/layout/funnel1"/>
    <dgm:cxn modelId="{208E58AC-FC79-41C5-AFF0-053DACE17E3F}" type="presParOf" srcId="{2FCF06EC-CA4A-4B2F-B1F2-76DE0B75FC08}" destId="{F8764786-3EA0-4562-9F5E-2609D0369C3C}" srcOrd="5" destOrd="0" presId="urn:microsoft.com/office/officeart/2005/8/layout/funnel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1C86E38-E85C-4DEB-A702-E00D4308FDB4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C47993-1BFF-4073-B463-20E2064FC9B6}">
      <dgm:prSet phldrT="[Text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Meningkatkan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cakupan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pemasaran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penjualan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produk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yang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lebih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tinggi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B19EE604-B319-4E03-8920-DAF1FFBFA47E}" type="parTrans" cxnId="{17568C56-E4E3-4397-AF0A-E07B43BF85BC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DC8B2763-A918-4910-9857-BF0BA668E665}" type="sibTrans" cxnId="{17568C56-E4E3-4397-AF0A-E07B43BF85BC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CC7BE128-C751-4F89-8BF6-09CF37B60D62}">
      <dgm:prSet phldrT="[Text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Dapat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menghemat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waktu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biaya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pengeluaran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DB9C2A33-3C6F-4FC3-A607-230E977CE31A}" type="parTrans" cxnId="{C366A78C-EE81-488E-AEC2-D8E2D3B9450A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6699CB41-EAEC-4B50-BBF1-B64F908C37D3}" type="sibTrans" cxnId="{C366A78C-EE81-488E-AEC2-D8E2D3B9450A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35AEC53-04EC-415F-A6AD-348C22623F15}">
      <dgm:prSet phldrT="[Text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Bentuk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peningkatan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kualitas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pada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smile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petshop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untuk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mempertahankan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meningkatkan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kepercayaan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pelanggan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6DF4612D-0A6A-48F9-A37A-240F840ECD97}" type="parTrans" cxnId="{7A7C507C-F94C-4173-BA9F-2BF677DC308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DDE1DB01-CB04-4D64-9B0B-BCDA8FBDA817}" type="sibTrans" cxnId="{7A7C507C-F94C-4173-BA9F-2BF677DC308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7E40E5AD-D6A3-4FB2-A49C-0A50CC8EF974}" type="pres">
      <dgm:prSet presAssocID="{81C86E38-E85C-4DEB-A702-E00D4308FDB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FDEAA9-E163-44E7-A91C-F6607477BFD0}" type="pres">
      <dgm:prSet presAssocID="{81C86E38-E85C-4DEB-A702-E00D4308FDB4}" presName="dummyMaxCanvas" presStyleCnt="0">
        <dgm:presLayoutVars/>
      </dgm:prSet>
      <dgm:spPr/>
    </dgm:pt>
    <dgm:pt modelId="{EBC61699-23FD-470A-9EE1-71B0A3536492}" type="pres">
      <dgm:prSet presAssocID="{81C86E38-E85C-4DEB-A702-E00D4308FDB4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B4EF3C-BA9A-4839-AE72-F11F1578EFC7}" type="pres">
      <dgm:prSet presAssocID="{81C86E38-E85C-4DEB-A702-E00D4308FDB4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366989-11B3-49C2-8C28-A3FCA2F29B1F}" type="pres">
      <dgm:prSet presAssocID="{81C86E38-E85C-4DEB-A702-E00D4308FDB4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DDF717-4121-423A-8E98-0807654112F4}" type="pres">
      <dgm:prSet presAssocID="{81C86E38-E85C-4DEB-A702-E00D4308FDB4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77E131-EB2E-4DCE-A865-71260B4EBE60}" type="pres">
      <dgm:prSet presAssocID="{81C86E38-E85C-4DEB-A702-E00D4308FDB4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FF8739-37C4-4990-89A7-807CAF9205E0}" type="pres">
      <dgm:prSet presAssocID="{81C86E38-E85C-4DEB-A702-E00D4308FDB4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8A263D-9FCE-4402-86AB-CC58F3F4A1E3}" type="pres">
      <dgm:prSet presAssocID="{81C86E38-E85C-4DEB-A702-E00D4308FDB4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09F2D1-B3CE-40E8-9C33-B323E36DB474}" type="pres">
      <dgm:prSet presAssocID="{81C86E38-E85C-4DEB-A702-E00D4308FDB4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16C4EE-1E1E-4D55-9153-48F816515BFB}" type="presOf" srcId="{6699CB41-EAEC-4B50-BBF1-B64F908C37D3}" destId="{F577E131-EB2E-4DCE-A865-71260B4EBE60}" srcOrd="0" destOrd="0" presId="urn:microsoft.com/office/officeart/2005/8/layout/vProcess5"/>
    <dgm:cxn modelId="{8E5382B9-523C-42DB-AD62-A3EF71FA9055}" type="presOf" srcId="{B35AEC53-04EC-415F-A6AD-348C22623F15}" destId="{4109F2D1-B3CE-40E8-9C33-B323E36DB474}" srcOrd="1" destOrd="0" presId="urn:microsoft.com/office/officeart/2005/8/layout/vProcess5"/>
    <dgm:cxn modelId="{9D2F1726-82E0-49B4-9E1B-209A85B5F20F}" type="presOf" srcId="{CC7BE128-C751-4F89-8BF6-09CF37B60D62}" destId="{14B4EF3C-BA9A-4839-AE72-F11F1578EFC7}" srcOrd="0" destOrd="0" presId="urn:microsoft.com/office/officeart/2005/8/layout/vProcess5"/>
    <dgm:cxn modelId="{FCABB6D0-740E-467D-9BF7-4894108FBAF2}" type="presOf" srcId="{DC8B2763-A918-4910-9857-BF0BA668E665}" destId="{7CDDF717-4121-423A-8E98-0807654112F4}" srcOrd="0" destOrd="0" presId="urn:microsoft.com/office/officeart/2005/8/layout/vProcess5"/>
    <dgm:cxn modelId="{AEBC2993-C6ED-42F6-9B25-469B77BD1300}" type="presOf" srcId="{F0C47993-1BFF-4073-B463-20E2064FC9B6}" destId="{7FFF8739-37C4-4990-89A7-807CAF9205E0}" srcOrd="1" destOrd="0" presId="urn:microsoft.com/office/officeart/2005/8/layout/vProcess5"/>
    <dgm:cxn modelId="{A1597778-0447-4AB7-A3F5-BD3B8BCA81A2}" type="presOf" srcId="{CC7BE128-C751-4F89-8BF6-09CF37B60D62}" destId="{858A263D-9FCE-4402-86AB-CC58F3F4A1E3}" srcOrd="1" destOrd="0" presId="urn:microsoft.com/office/officeart/2005/8/layout/vProcess5"/>
    <dgm:cxn modelId="{7A7C507C-F94C-4173-BA9F-2BF677DC3083}" srcId="{81C86E38-E85C-4DEB-A702-E00D4308FDB4}" destId="{B35AEC53-04EC-415F-A6AD-348C22623F15}" srcOrd="2" destOrd="0" parTransId="{6DF4612D-0A6A-48F9-A37A-240F840ECD97}" sibTransId="{DDE1DB01-CB04-4D64-9B0B-BCDA8FBDA817}"/>
    <dgm:cxn modelId="{17568C56-E4E3-4397-AF0A-E07B43BF85BC}" srcId="{81C86E38-E85C-4DEB-A702-E00D4308FDB4}" destId="{F0C47993-1BFF-4073-B463-20E2064FC9B6}" srcOrd="0" destOrd="0" parTransId="{B19EE604-B319-4E03-8920-DAF1FFBFA47E}" sibTransId="{DC8B2763-A918-4910-9857-BF0BA668E665}"/>
    <dgm:cxn modelId="{C366A78C-EE81-488E-AEC2-D8E2D3B9450A}" srcId="{81C86E38-E85C-4DEB-A702-E00D4308FDB4}" destId="{CC7BE128-C751-4F89-8BF6-09CF37B60D62}" srcOrd="1" destOrd="0" parTransId="{DB9C2A33-3C6F-4FC3-A607-230E977CE31A}" sibTransId="{6699CB41-EAEC-4B50-BBF1-B64F908C37D3}"/>
    <dgm:cxn modelId="{AFBF28C2-7453-4039-A7C3-51B50523D333}" type="presOf" srcId="{81C86E38-E85C-4DEB-A702-E00D4308FDB4}" destId="{7E40E5AD-D6A3-4FB2-A49C-0A50CC8EF974}" srcOrd="0" destOrd="0" presId="urn:microsoft.com/office/officeart/2005/8/layout/vProcess5"/>
    <dgm:cxn modelId="{7ED2D73E-5DC3-4682-A626-72F4EA2E74F2}" type="presOf" srcId="{B35AEC53-04EC-415F-A6AD-348C22623F15}" destId="{EF366989-11B3-49C2-8C28-A3FCA2F29B1F}" srcOrd="0" destOrd="0" presId="urn:microsoft.com/office/officeart/2005/8/layout/vProcess5"/>
    <dgm:cxn modelId="{8342F324-A453-4748-BF55-A8DA79BBE08F}" type="presOf" srcId="{F0C47993-1BFF-4073-B463-20E2064FC9B6}" destId="{EBC61699-23FD-470A-9EE1-71B0A3536492}" srcOrd="0" destOrd="0" presId="urn:microsoft.com/office/officeart/2005/8/layout/vProcess5"/>
    <dgm:cxn modelId="{CCC0F2DA-7680-4985-9510-BE6FCEB11DCE}" type="presParOf" srcId="{7E40E5AD-D6A3-4FB2-A49C-0A50CC8EF974}" destId="{E2FDEAA9-E163-44E7-A91C-F6607477BFD0}" srcOrd="0" destOrd="0" presId="urn:microsoft.com/office/officeart/2005/8/layout/vProcess5"/>
    <dgm:cxn modelId="{4C962FB2-CD9F-4275-9BED-9AFABCF502AE}" type="presParOf" srcId="{7E40E5AD-D6A3-4FB2-A49C-0A50CC8EF974}" destId="{EBC61699-23FD-470A-9EE1-71B0A3536492}" srcOrd="1" destOrd="0" presId="urn:microsoft.com/office/officeart/2005/8/layout/vProcess5"/>
    <dgm:cxn modelId="{75E2C564-FEED-4EB9-9A22-BF2F29335478}" type="presParOf" srcId="{7E40E5AD-D6A3-4FB2-A49C-0A50CC8EF974}" destId="{14B4EF3C-BA9A-4839-AE72-F11F1578EFC7}" srcOrd="2" destOrd="0" presId="urn:microsoft.com/office/officeart/2005/8/layout/vProcess5"/>
    <dgm:cxn modelId="{A4B1B3B9-8100-476D-B1B2-D523E5B9B03D}" type="presParOf" srcId="{7E40E5AD-D6A3-4FB2-A49C-0A50CC8EF974}" destId="{EF366989-11B3-49C2-8C28-A3FCA2F29B1F}" srcOrd="3" destOrd="0" presId="urn:microsoft.com/office/officeart/2005/8/layout/vProcess5"/>
    <dgm:cxn modelId="{3849570D-5330-4662-BEA2-FAFDD0A94EF8}" type="presParOf" srcId="{7E40E5AD-D6A3-4FB2-A49C-0A50CC8EF974}" destId="{7CDDF717-4121-423A-8E98-0807654112F4}" srcOrd="4" destOrd="0" presId="urn:microsoft.com/office/officeart/2005/8/layout/vProcess5"/>
    <dgm:cxn modelId="{1F6807E1-932C-415A-BA9A-BC304AEC545D}" type="presParOf" srcId="{7E40E5AD-D6A3-4FB2-A49C-0A50CC8EF974}" destId="{F577E131-EB2E-4DCE-A865-71260B4EBE60}" srcOrd="5" destOrd="0" presId="urn:microsoft.com/office/officeart/2005/8/layout/vProcess5"/>
    <dgm:cxn modelId="{F9794EA6-C8C0-47A3-83AA-C5BB907DD79F}" type="presParOf" srcId="{7E40E5AD-D6A3-4FB2-A49C-0A50CC8EF974}" destId="{7FFF8739-37C4-4990-89A7-807CAF9205E0}" srcOrd="6" destOrd="0" presId="urn:microsoft.com/office/officeart/2005/8/layout/vProcess5"/>
    <dgm:cxn modelId="{09180C1F-68E0-48C4-BFC2-40197287CCCB}" type="presParOf" srcId="{7E40E5AD-D6A3-4FB2-A49C-0A50CC8EF974}" destId="{858A263D-9FCE-4402-86AB-CC58F3F4A1E3}" srcOrd="7" destOrd="0" presId="urn:microsoft.com/office/officeart/2005/8/layout/vProcess5"/>
    <dgm:cxn modelId="{2D96EE02-453C-437D-9821-F22A1E9BE35F}" type="presParOf" srcId="{7E40E5AD-D6A3-4FB2-A49C-0A50CC8EF974}" destId="{4109F2D1-B3CE-40E8-9C33-B323E36DB474}" srcOrd="8" destOrd="0" presId="urn:microsoft.com/office/officeart/2005/8/layout/vProcess5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8E3586-22F5-4ED2-8660-43B7F31F9A33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4A5478-C598-40FB-B4C0-F1D16E793C38}">
      <dgm:prSet phldrT="[Text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Seorang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i="1" dirty="0" smtClean="0">
              <a:latin typeface="Times New Roman" pitchFamily="18" charset="0"/>
              <a:cs typeface="Times New Roman" pitchFamily="18" charset="0"/>
            </a:rPr>
            <a:t>Administrator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yang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memiliki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kemampuan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dan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pengetahuan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yang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luas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E263D99F-4531-43FE-96C7-66C6D764868A}" type="parTrans" cxnId="{E2D641B4-7B46-4FEE-BF3C-629F3A6D61DB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4C7C90B-9E97-4CC7-BD41-BD746C853967}" type="sibTrans" cxnId="{E2D641B4-7B46-4FEE-BF3C-629F3A6D61DB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D5E5504-C64B-4F9B-AE7E-CCD96063A86D}">
      <dgm:prSet phldrT="[Text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Adanya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koneksi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internet (</a:t>
          </a:r>
          <a:r>
            <a:rPr lang="en-US" i="1" dirty="0" smtClean="0">
              <a:latin typeface="Times New Roman" pitchFamily="18" charset="0"/>
              <a:cs typeface="Times New Roman" pitchFamily="18" charset="0"/>
            </a:rPr>
            <a:t>online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)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A0B25A2B-56EB-4576-B7AB-4A7722658791}" type="parTrans" cxnId="{1BE20CA2-71E2-4166-B8C0-26F47F92469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FACE6AAD-F81E-4790-9708-49976E52E857}" type="sibTrans" cxnId="{1BE20CA2-71E2-4166-B8C0-26F47F92469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DB134C7-DCDB-417C-AA9D-9A8AA5206D8F}">
      <dgm:prSet phldrT="[Text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Meningkatkan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keamanan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yang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lebih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baik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DF25B626-D2FD-4119-846E-FD1CE7C3F9C1}" type="parTrans" cxnId="{057A0786-A510-45D0-9A26-5AE7F10D8816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59DC376-7515-4505-B791-F4C4DD3BD45B}" type="sibTrans" cxnId="{057A0786-A510-45D0-9A26-5AE7F10D8816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4328D47C-9918-4417-92A7-FD14A312CDA3}">
      <dgm:prSet phldrT="[Text]"/>
      <dgm:spPr/>
      <dgm:t>
        <a:bodyPr/>
        <a:lstStyle/>
        <a:p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Melakukan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pemeliharaan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i="1" dirty="0" err="1" smtClean="0">
              <a:latin typeface="Times New Roman" pitchFamily="18" charset="0"/>
              <a:cs typeface="Times New Roman" pitchFamily="18" charset="0"/>
            </a:rPr>
            <a:t>maintance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baik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hardware </a:t>
          </a:r>
          <a:r>
            <a:rPr lang="en-US" dirty="0" err="1" smtClean="0">
              <a:latin typeface="Times New Roman" pitchFamily="18" charset="0"/>
              <a:cs typeface="Times New Roman" pitchFamily="18" charset="0"/>
            </a:rPr>
            <a:t>maupun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software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31CC777E-DAFE-4B37-8CC9-148D7E7E08CC}" type="parTrans" cxnId="{DBCCD03B-16D0-4339-B4C8-35A9ACCA1F3A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F9ECA95B-5186-4B45-8B80-9E85DEF9FB5F}" type="sibTrans" cxnId="{DBCCD03B-16D0-4339-B4C8-35A9ACCA1F3A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AAE3D08-42E1-40E2-87A2-4C3A9D3AACB1}" type="pres">
      <dgm:prSet presAssocID="{F78E3586-22F5-4ED2-8660-43B7F31F9A3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F07441-2EC2-465E-A828-70C89D0C7EFF}" type="pres">
      <dgm:prSet presAssocID="{354A5478-C598-40FB-B4C0-F1D16E793C38}" presName="circle1" presStyleLbl="node1" presStyleIdx="0" presStyleCnt="4"/>
      <dgm:spPr/>
    </dgm:pt>
    <dgm:pt modelId="{8FAF09D0-E2F1-4080-A24A-E96C963ABC2F}" type="pres">
      <dgm:prSet presAssocID="{354A5478-C598-40FB-B4C0-F1D16E793C38}" presName="space" presStyleCnt="0"/>
      <dgm:spPr/>
    </dgm:pt>
    <dgm:pt modelId="{06F4A306-7B3A-47C0-ADC1-3E900D404B10}" type="pres">
      <dgm:prSet presAssocID="{354A5478-C598-40FB-B4C0-F1D16E793C38}" presName="rect1" presStyleLbl="alignAcc1" presStyleIdx="0" presStyleCnt="4" custLinFactNeighborX="1485"/>
      <dgm:spPr/>
      <dgm:t>
        <a:bodyPr/>
        <a:lstStyle/>
        <a:p>
          <a:endParaRPr lang="en-US"/>
        </a:p>
      </dgm:t>
    </dgm:pt>
    <dgm:pt modelId="{DABC9FA0-52E7-4A93-971E-9AC7E4E281C2}" type="pres">
      <dgm:prSet presAssocID="{5D5E5504-C64B-4F9B-AE7E-CCD96063A86D}" presName="vertSpace2" presStyleLbl="node1" presStyleIdx="0" presStyleCnt="4"/>
      <dgm:spPr/>
    </dgm:pt>
    <dgm:pt modelId="{9E15DA12-A978-496D-AF9E-F69166814084}" type="pres">
      <dgm:prSet presAssocID="{5D5E5504-C64B-4F9B-AE7E-CCD96063A86D}" presName="circle2" presStyleLbl="node1" presStyleIdx="1" presStyleCnt="4"/>
      <dgm:spPr/>
    </dgm:pt>
    <dgm:pt modelId="{195B57BD-960C-4AA2-9862-2B6756ABEAEA}" type="pres">
      <dgm:prSet presAssocID="{5D5E5504-C64B-4F9B-AE7E-CCD96063A86D}" presName="rect2" presStyleLbl="alignAcc1" presStyleIdx="1" presStyleCnt="4"/>
      <dgm:spPr/>
      <dgm:t>
        <a:bodyPr/>
        <a:lstStyle/>
        <a:p>
          <a:endParaRPr lang="en-US"/>
        </a:p>
      </dgm:t>
    </dgm:pt>
    <dgm:pt modelId="{98BB3592-78B2-44B3-AF5C-FC55AA9D509C}" type="pres">
      <dgm:prSet presAssocID="{ADB134C7-DCDB-417C-AA9D-9A8AA5206D8F}" presName="vertSpace3" presStyleLbl="node1" presStyleIdx="1" presStyleCnt="4"/>
      <dgm:spPr/>
    </dgm:pt>
    <dgm:pt modelId="{B566F9C8-E9C5-4AD3-8DA4-2764FDF9BFA3}" type="pres">
      <dgm:prSet presAssocID="{ADB134C7-DCDB-417C-AA9D-9A8AA5206D8F}" presName="circle3" presStyleLbl="node1" presStyleIdx="2" presStyleCnt="4"/>
      <dgm:spPr/>
    </dgm:pt>
    <dgm:pt modelId="{04261B8A-1307-433E-9D7D-482966613AC9}" type="pres">
      <dgm:prSet presAssocID="{ADB134C7-DCDB-417C-AA9D-9A8AA5206D8F}" presName="rect3" presStyleLbl="alignAcc1" presStyleIdx="2" presStyleCnt="4"/>
      <dgm:spPr/>
      <dgm:t>
        <a:bodyPr/>
        <a:lstStyle/>
        <a:p>
          <a:endParaRPr lang="en-US"/>
        </a:p>
      </dgm:t>
    </dgm:pt>
    <dgm:pt modelId="{785789DE-4F53-4F9C-A892-95581817955C}" type="pres">
      <dgm:prSet presAssocID="{4328D47C-9918-4417-92A7-FD14A312CDA3}" presName="vertSpace4" presStyleLbl="node1" presStyleIdx="2" presStyleCnt="4"/>
      <dgm:spPr/>
    </dgm:pt>
    <dgm:pt modelId="{EE289EA2-3895-4C9C-B9DF-69D714D84664}" type="pres">
      <dgm:prSet presAssocID="{4328D47C-9918-4417-92A7-FD14A312CDA3}" presName="circle4" presStyleLbl="node1" presStyleIdx="3" presStyleCnt="4"/>
      <dgm:spPr/>
    </dgm:pt>
    <dgm:pt modelId="{CB071654-DDCB-405C-97DF-9417A888A53F}" type="pres">
      <dgm:prSet presAssocID="{4328D47C-9918-4417-92A7-FD14A312CDA3}" presName="rect4" presStyleLbl="alignAcc1" presStyleIdx="3" presStyleCnt="4"/>
      <dgm:spPr/>
      <dgm:t>
        <a:bodyPr/>
        <a:lstStyle/>
        <a:p>
          <a:endParaRPr lang="en-US"/>
        </a:p>
      </dgm:t>
    </dgm:pt>
    <dgm:pt modelId="{3CC435C1-0A73-4A30-91CD-33152C5455B5}" type="pres">
      <dgm:prSet presAssocID="{354A5478-C598-40FB-B4C0-F1D16E793C38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448A2B-D3A7-4592-8013-CE4C18DD9727}" type="pres">
      <dgm:prSet presAssocID="{5D5E5504-C64B-4F9B-AE7E-CCD96063A86D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0A1285-1F81-42D8-84DE-AA346CE820D9}" type="pres">
      <dgm:prSet presAssocID="{ADB134C7-DCDB-417C-AA9D-9A8AA5206D8F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5DDE18-6041-490A-9A57-BB41EA66A9E8}" type="pres">
      <dgm:prSet presAssocID="{4328D47C-9918-4417-92A7-FD14A312CDA3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CCD03B-16D0-4339-B4C8-35A9ACCA1F3A}" srcId="{F78E3586-22F5-4ED2-8660-43B7F31F9A33}" destId="{4328D47C-9918-4417-92A7-FD14A312CDA3}" srcOrd="3" destOrd="0" parTransId="{31CC777E-DAFE-4B37-8CC9-148D7E7E08CC}" sibTransId="{F9ECA95B-5186-4B45-8B80-9E85DEF9FB5F}"/>
    <dgm:cxn modelId="{6ABA1959-2220-4D95-8B4D-845424BD86E9}" type="presOf" srcId="{ADB134C7-DCDB-417C-AA9D-9A8AA5206D8F}" destId="{04261B8A-1307-433E-9D7D-482966613AC9}" srcOrd="0" destOrd="0" presId="urn:microsoft.com/office/officeart/2005/8/layout/target3"/>
    <dgm:cxn modelId="{E4346006-F1A2-44F5-8CA4-F797B3893DD5}" type="presOf" srcId="{5D5E5504-C64B-4F9B-AE7E-CCD96063A86D}" destId="{195B57BD-960C-4AA2-9862-2B6756ABEAEA}" srcOrd="0" destOrd="0" presId="urn:microsoft.com/office/officeart/2005/8/layout/target3"/>
    <dgm:cxn modelId="{39E8BCDE-4AE3-4F72-9EFB-776F428FE488}" type="presOf" srcId="{4328D47C-9918-4417-92A7-FD14A312CDA3}" destId="{EF5DDE18-6041-490A-9A57-BB41EA66A9E8}" srcOrd="1" destOrd="0" presId="urn:microsoft.com/office/officeart/2005/8/layout/target3"/>
    <dgm:cxn modelId="{ABF37E85-7870-4B8F-B93C-E1454D02EBD8}" type="presOf" srcId="{4328D47C-9918-4417-92A7-FD14A312CDA3}" destId="{CB071654-DDCB-405C-97DF-9417A888A53F}" srcOrd="0" destOrd="0" presId="urn:microsoft.com/office/officeart/2005/8/layout/target3"/>
    <dgm:cxn modelId="{E2D641B4-7B46-4FEE-BF3C-629F3A6D61DB}" srcId="{F78E3586-22F5-4ED2-8660-43B7F31F9A33}" destId="{354A5478-C598-40FB-B4C0-F1D16E793C38}" srcOrd="0" destOrd="0" parTransId="{E263D99F-4531-43FE-96C7-66C6D764868A}" sibTransId="{54C7C90B-9E97-4CC7-BD41-BD746C853967}"/>
    <dgm:cxn modelId="{C7556C80-F9DF-4CCD-9519-A8EF35DEF147}" type="presOf" srcId="{354A5478-C598-40FB-B4C0-F1D16E793C38}" destId="{3CC435C1-0A73-4A30-91CD-33152C5455B5}" srcOrd="1" destOrd="0" presId="urn:microsoft.com/office/officeart/2005/8/layout/target3"/>
    <dgm:cxn modelId="{057A0786-A510-45D0-9A26-5AE7F10D8816}" srcId="{F78E3586-22F5-4ED2-8660-43B7F31F9A33}" destId="{ADB134C7-DCDB-417C-AA9D-9A8AA5206D8F}" srcOrd="2" destOrd="0" parTransId="{DF25B626-D2FD-4119-846E-FD1CE7C3F9C1}" sibTransId="{B59DC376-7515-4505-B791-F4C4DD3BD45B}"/>
    <dgm:cxn modelId="{61588D42-FA98-4728-A03D-3AC7CC30E70D}" type="presOf" srcId="{ADB134C7-DCDB-417C-AA9D-9A8AA5206D8F}" destId="{2F0A1285-1F81-42D8-84DE-AA346CE820D9}" srcOrd="1" destOrd="0" presId="urn:microsoft.com/office/officeart/2005/8/layout/target3"/>
    <dgm:cxn modelId="{C08ADA23-D44E-424C-B5EE-5D3AF249207A}" type="presOf" srcId="{F78E3586-22F5-4ED2-8660-43B7F31F9A33}" destId="{AAAE3D08-42E1-40E2-87A2-4C3A9D3AACB1}" srcOrd="0" destOrd="0" presId="urn:microsoft.com/office/officeart/2005/8/layout/target3"/>
    <dgm:cxn modelId="{1BE20CA2-71E2-4166-B8C0-26F47F924695}" srcId="{F78E3586-22F5-4ED2-8660-43B7F31F9A33}" destId="{5D5E5504-C64B-4F9B-AE7E-CCD96063A86D}" srcOrd="1" destOrd="0" parTransId="{A0B25A2B-56EB-4576-B7AB-4A7722658791}" sibTransId="{FACE6AAD-F81E-4790-9708-49976E52E857}"/>
    <dgm:cxn modelId="{EFA80B79-FEFF-43EF-8634-5817E8C782EE}" type="presOf" srcId="{354A5478-C598-40FB-B4C0-F1D16E793C38}" destId="{06F4A306-7B3A-47C0-ADC1-3E900D404B10}" srcOrd="0" destOrd="0" presId="urn:microsoft.com/office/officeart/2005/8/layout/target3"/>
    <dgm:cxn modelId="{6C725009-DCFC-41FE-86CA-7391F92A49C4}" type="presOf" srcId="{5D5E5504-C64B-4F9B-AE7E-CCD96063A86D}" destId="{E8448A2B-D3A7-4592-8013-CE4C18DD9727}" srcOrd="1" destOrd="0" presId="urn:microsoft.com/office/officeart/2005/8/layout/target3"/>
    <dgm:cxn modelId="{36BB4615-1B6D-4960-97B4-D28BBD2DABC2}" type="presParOf" srcId="{AAAE3D08-42E1-40E2-87A2-4C3A9D3AACB1}" destId="{44F07441-2EC2-465E-A828-70C89D0C7EFF}" srcOrd="0" destOrd="0" presId="urn:microsoft.com/office/officeart/2005/8/layout/target3"/>
    <dgm:cxn modelId="{F2544D25-3C9F-4F6D-B382-9111A1680436}" type="presParOf" srcId="{AAAE3D08-42E1-40E2-87A2-4C3A9D3AACB1}" destId="{8FAF09D0-E2F1-4080-A24A-E96C963ABC2F}" srcOrd="1" destOrd="0" presId="urn:microsoft.com/office/officeart/2005/8/layout/target3"/>
    <dgm:cxn modelId="{FC5B63AF-D047-4B1E-916C-399955E2C1A9}" type="presParOf" srcId="{AAAE3D08-42E1-40E2-87A2-4C3A9D3AACB1}" destId="{06F4A306-7B3A-47C0-ADC1-3E900D404B10}" srcOrd="2" destOrd="0" presId="urn:microsoft.com/office/officeart/2005/8/layout/target3"/>
    <dgm:cxn modelId="{4B16DCF2-1A54-4700-A868-AA8C3806B091}" type="presParOf" srcId="{AAAE3D08-42E1-40E2-87A2-4C3A9D3AACB1}" destId="{DABC9FA0-52E7-4A93-971E-9AC7E4E281C2}" srcOrd="3" destOrd="0" presId="urn:microsoft.com/office/officeart/2005/8/layout/target3"/>
    <dgm:cxn modelId="{DF42023C-763F-435D-8CB6-14FD60B3C516}" type="presParOf" srcId="{AAAE3D08-42E1-40E2-87A2-4C3A9D3AACB1}" destId="{9E15DA12-A978-496D-AF9E-F69166814084}" srcOrd="4" destOrd="0" presId="urn:microsoft.com/office/officeart/2005/8/layout/target3"/>
    <dgm:cxn modelId="{13E28B26-36D6-4C60-95A4-FED21E5F6506}" type="presParOf" srcId="{AAAE3D08-42E1-40E2-87A2-4C3A9D3AACB1}" destId="{195B57BD-960C-4AA2-9862-2B6756ABEAEA}" srcOrd="5" destOrd="0" presId="urn:microsoft.com/office/officeart/2005/8/layout/target3"/>
    <dgm:cxn modelId="{A0EA385F-818C-4B2F-957E-D1764314DB00}" type="presParOf" srcId="{AAAE3D08-42E1-40E2-87A2-4C3A9D3AACB1}" destId="{98BB3592-78B2-44B3-AF5C-FC55AA9D509C}" srcOrd="6" destOrd="0" presId="urn:microsoft.com/office/officeart/2005/8/layout/target3"/>
    <dgm:cxn modelId="{38B33FC1-7459-4AF8-8234-09AB16AAE73E}" type="presParOf" srcId="{AAAE3D08-42E1-40E2-87A2-4C3A9D3AACB1}" destId="{B566F9C8-E9C5-4AD3-8DA4-2764FDF9BFA3}" srcOrd="7" destOrd="0" presId="urn:microsoft.com/office/officeart/2005/8/layout/target3"/>
    <dgm:cxn modelId="{BF5F41FC-C1E5-4FB7-86DD-E0823BF3B152}" type="presParOf" srcId="{AAAE3D08-42E1-40E2-87A2-4C3A9D3AACB1}" destId="{04261B8A-1307-433E-9D7D-482966613AC9}" srcOrd="8" destOrd="0" presId="urn:microsoft.com/office/officeart/2005/8/layout/target3"/>
    <dgm:cxn modelId="{2FDA3993-9C09-4846-81E5-F815F6ACC81C}" type="presParOf" srcId="{AAAE3D08-42E1-40E2-87A2-4C3A9D3AACB1}" destId="{785789DE-4F53-4F9C-A892-95581817955C}" srcOrd="9" destOrd="0" presId="urn:microsoft.com/office/officeart/2005/8/layout/target3"/>
    <dgm:cxn modelId="{1C4FED30-4C81-4A43-ADB7-66C4CC798374}" type="presParOf" srcId="{AAAE3D08-42E1-40E2-87A2-4C3A9D3AACB1}" destId="{EE289EA2-3895-4C9C-B9DF-69D714D84664}" srcOrd="10" destOrd="0" presId="urn:microsoft.com/office/officeart/2005/8/layout/target3"/>
    <dgm:cxn modelId="{591FED34-1576-4F7A-94FF-6527FDCF050F}" type="presParOf" srcId="{AAAE3D08-42E1-40E2-87A2-4C3A9D3AACB1}" destId="{CB071654-DDCB-405C-97DF-9417A888A53F}" srcOrd="11" destOrd="0" presId="urn:microsoft.com/office/officeart/2005/8/layout/target3"/>
    <dgm:cxn modelId="{908768CD-EF88-4F2F-BFA5-FF483A1FDEBF}" type="presParOf" srcId="{AAAE3D08-42E1-40E2-87A2-4C3A9D3AACB1}" destId="{3CC435C1-0A73-4A30-91CD-33152C5455B5}" srcOrd="12" destOrd="0" presId="urn:microsoft.com/office/officeart/2005/8/layout/target3"/>
    <dgm:cxn modelId="{880A883F-6F5A-447B-AE17-A5035C42B31B}" type="presParOf" srcId="{AAAE3D08-42E1-40E2-87A2-4C3A9D3AACB1}" destId="{E8448A2B-D3A7-4592-8013-CE4C18DD9727}" srcOrd="13" destOrd="0" presId="urn:microsoft.com/office/officeart/2005/8/layout/target3"/>
    <dgm:cxn modelId="{FF4ACBD8-3747-4B12-8001-27E5BE178F96}" type="presParOf" srcId="{AAAE3D08-42E1-40E2-87A2-4C3A9D3AACB1}" destId="{2F0A1285-1F81-42D8-84DE-AA346CE820D9}" srcOrd="14" destOrd="0" presId="urn:microsoft.com/office/officeart/2005/8/layout/target3"/>
    <dgm:cxn modelId="{473A763C-2496-4C39-86F0-9C33C30BA0D3}" type="presParOf" srcId="{AAAE3D08-42E1-40E2-87A2-4C3A9D3AACB1}" destId="{EF5DDE18-6041-490A-9A57-BB41EA66A9E8}" srcOrd="15" destOrd="0" presId="urn:microsoft.com/office/officeart/2005/8/layout/target3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1BFD0C-8D5C-433D-9643-4A119EAF99D1}">
      <dsp:nvSpPr>
        <dsp:cNvPr id="0" name=""/>
        <dsp:cNvSpPr/>
      </dsp:nvSpPr>
      <dsp:spPr>
        <a:xfrm>
          <a:off x="0" y="578719"/>
          <a:ext cx="6648399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51B0AB-A1DE-4BC8-8803-67C0BBF5D446}">
      <dsp:nvSpPr>
        <dsp:cNvPr id="0" name=""/>
        <dsp:cNvSpPr/>
      </dsp:nvSpPr>
      <dsp:spPr>
        <a:xfrm>
          <a:off x="332420" y="135919"/>
          <a:ext cx="4653880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906" tIns="0" rIns="175906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3000" kern="1200" dirty="0" smtClean="0"/>
            <a:t>Implementasi Ilmu</a:t>
          </a:r>
          <a:endParaRPr lang="en-US" sz="3000" kern="1200" dirty="0"/>
        </a:p>
      </dsp:txBody>
      <dsp:txXfrm>
        <a:off x="375651" y="179150"/>
        <a:ext cx="4567418" cy="799138"/>
      </dsp:txXfrm>
    </dsp:sp>
    <dsp:sp modelId="{B826C98E-4103-423C-B67F-3BC3A2858BDA}">
      <dsp:nvSpPr>
        <dsp:cNvPr id="0" name=""/>
        <dsp:cNvSpPr/>
      </dsp:nvSpPr>
      <dsp:spPr>
        <a:xfrm>
          <a:off x="0" y="1939520"/>
          <a:ext cx="6648399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A2543B-908A-4806-9EC5-A5F69976B0EC}">
      <dsp:nvSpPr>
        <dsp:cNvPr id="0" name=""/>
        <dsp:cNvSpPr/>
      </dsp:nvSpPr>
      <dsp:spPr>
        <a:xfrm>
          <a:off x="332420" y="1496719"/>
          <a:ext cx="4653880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906" tIns="0" rIns="175906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3000" kern="1200" dirty="0" smtClean="0"/>
            <a:t>Sumbangan Pemikiran</a:t>
          </a:r>
          <a:endParaRPr lang="en-US" sz="3000" kern="1200" dirty="0"/>
        </a:p>
      </dsp:txBody>
      <dsp:txXfrm>
        <a:off x="375651" y="1539950"/>
        <a:ext cx="4567418" cy="799138"/>
      </dsp:txXfrm>
    </dsp:sp>
    <dsp:sp modelId="{1DAD764B-424E-479C-9597-F130CD39F383}">
      <dsp:nvSpPr>
        <dsp:cNvPr id="0" name=""/>
        <dsp:cNvSpPr/>
      </dsp:nvSpPr>
      <dsp:spPr>
        <a:xfrm>
          <a:off x="0" y="3300320"/>
          <a:ext cx="6648399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7C95F1-3393-499D-B7DD-FEEA3033F92A}">
      <dsp:nvSpPr>
        <dsp:cNvPr id="0" name=""/>
        <dsp:cNvSpPr/>
      </dsp:nvSpPr>
      <dsp:spPr>
        <a:xfrm>
          <a:off x="332420" y="2857520"/>
          <a:ext cx="4653880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906" tIns="0" rIns="175906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3000" kern="1200" dirty="0" smtClean="0"/>
            <a:t>Meningkatkan Omzet</a:t>
          </a:r>
          <a:endParaRPr lang="en-US" sz="3000" kern="1200" dirty="0"/>
        </a:p>
      </dsp:txBody>
      <dsp:txXfrm>
        <a:off x="375651" y="2900751"/>
        <a:ext cx="4567418" cy="799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3B0B52-A61D-44B8-9984-71551DF9AA47}">
      <dsp:nvSpPr>
        <dsp:cNvPr id="0" name=""/>
        <dsp:cNvSpPr/>
      </dsp:nvSpPr>
      <dsp:spPr>
        <a:xfrm>
          <a:off x="2350313" y="835"/>
          <a:ext cx="1947773" cy="19477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OBSERVASI</a:t>
          </a:r>
          <a:endParaRPr lang="en-US" sz="1600" kern="1200" dirty="0"/>
        </a:p>
      </dsp:txBody>
      <dsp:txXfrm>
        <a:off x="2635558" y="286080"/>
        <a:ext cx="1377283" cy="1377283"/>
      </dsp:txXfrm>
    </dsp:sp>
    <dsp:sp modelId="{A125F87F-271E-4F7D-A4F2-36C748B2ECDF}">
      <dsp:nvSpPr>
        <dsp:cNvPr id="0" name=""/>
        <dsp:cNvSpPr/>
      </dsp:nvSpPr>
      <dsp:spPr>
        <a:xfrm rot="3600000">
          <a:off x="3789215" y="1898788"/>
          <a:ext cx="516523" cy="6573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3827954" y="1963165"/>
        <a:ext cx="361566" cy="394423"/>
      </dsp:txXfrm>
    </dsp:sp>
    <dsp:sp modelId="{75E38A89-1CCE-4A60-A45C-9D79D90C8A3B}">
      <dsp:nvSpPr>
        <dsp:cNvPr id="0" name=""/>
        <dsp:cNvSpPr/>
      </dsp:nvSpPr>
      <dsp:spPr>
        <a:xfrm>
          <a:off x="3811486" y="2531662"/>
          <a:ext cx="1947773" cy="19477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WAWANCARA</a:t>
          </a:r>
          <a:endParaRPr lang="en-US" sz="1600" kern="1200" dirty="0"/>
        </a:p>
      </dsp:txBody>
      <dsp:txXfrm>
        <a:off x="4096731" y="2816907"/>
        <a:ext cx="1377283" cy="1377283"/>
      </dsp:txXfrm>
    </dsp:sp>
    <dsp:sp modelId="{9AC5EADC-1BB8-402E-885C-8B6E5B3F226D}">
      <dsp:nvSpPr>
        <dsp:cNvPr id="0" name=""/>
        <dsp:cNvSpPr/>
      </dsp:nvSpPr>
      <dsp:spPr>
        <a:xfrm rot="10817120">
          <a:off x="3129879" y="3169817"/>
          <a:ext cx="481681" cy="6573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10800000">
        <a:off x="3274382" y="3301652"/>
        <a:ext cx="337177" cy="394423"/>
      </dsp:txXfrm>
    </dsp:sp>
    <dsp:sp modelId="{7B546979-14F8-40B1-98E1-3BE5AEF2AA76}">
      <dsp:nvSpPr>
        <dsp:cNvPr id="0" name=""/>
        <dsp:cNvSpPr/>
      </dsp:nvSpPr>
      <dsp:spPr>
        <a:xfrm>
          <a:off x="954915" y="2517436"/>
          <a:ext cx="1947773" cy="19477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STUDI PUSTAKA</a:t>
          </a:r>
          <a:endParaRPr lang="en-US" sz="1600" kern="1200" dirty="0"/>
        </a:p>
      </dsp:txBody>
      <dsp:txXfrm>
        <a:off x="1240160" y="2802681"/>
        <a:ext cx="1377283" cy="1377283"/>
      </dsp:txXfrm>
    </dsp:sp>
    <dsp:sp modelId="{AC8A98A8-83B8-48B7-9B4A-F455198D986D}">
      <dsp:nvSpPr>
        <dsp:cNvPr id="0" name=""/>
        <dsp:cNvSpPr/>
      </dsp:nvSpPr>
      <dsp:spPr>
        <a:xfrm rot="17940442">
          <a:off x="2373341" y="1916533"/>
          <a:ext cx="492792" cy="6573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2411415" y="2112654"/>
        <a:ext cx="344954" cy="3944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B275A-541A-4D3D-9F7C-74270F7C39E3}">
      <dsp:nvSpPr>
        <dsp:cNvPr id="0" name=""/>
        <dsp:cNvSpPr/>
      </dsp:nvSpPr>
      <dsp:spPr>
        <a:xfrm>
          <a:off x="1323644" y="127756"/>
          <a:ext cx="3438049" cy="119398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C56C0A-A2E4-4A33-829B-5BB84CED5EDD}">
      <dsp:nvSpPr>
        <dsp:cNvPr id="0" name=""/>
        <dsp:cNvSpPr/>
      </dsp:nvSpPr>
      <dsp:spPr>
        <a:xfrm>
          <a:off x="2714855" y="3051431"/>
          <a:ext cx="666288" cy="426424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04D3FE-605E-478F-9530-6CEAC5DBF20E}">
      <dsp:nvSpPr>
        <dsp:cNvPr id="0" name=""/>
        <dsp:cNvSpPr/>
      </dsp:nvSpPr>
      <dsp:spPr>
        <a:xfrm>
          <a:off x="1448906" y="3301615"/>
          <a:ext cx="3198186" cy="9814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TOKO KOMPUTER ONLINE</a:t>
          </a:r>
          <a:endParaRPr lang="en-US" sz="1900" kern="1200" dirty="0"/>
        </a:p>
      </dsp:txBody>
      <dsp:txXfrm>
        <a:off x="1448906" y="3301615"/>
        <a:ext cx="3198186" cy="981459"/>
      </dsp:txXfrm>
    </dsp:sp>
    <dsp:sp modelId="{7A5C0C1C-9C0B-4370-AEFB-E91C94FD9EF0}">
      <dsp:nvSpPr>
        <dsp:cNvPr id="0" name=""/>
        <dsp:cNvSpPr/>
      </dsp:nvSpPr>
      <dsp:spPr>
        <a:xfrm>
          <a:off x="2573602" y="1413960"/>
          <a:ext cx="1199319" cy="1199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PROGRAMING</a:t>
          </a:r>
          <a:endParaRPr lang="en-US" sz="900" kern="1200" dirty="0"/>
        </a:p>
      </dsp:txBody>
      <dsp:txXfrm>
        <a:off x="2749238" y="1589596"/>
        <a:ext cx="848047" cy="848047"/>
      </dsp:txXfrm>
    </dsp:sp>
    <dsp:sp modelId="{E95EF903-94FE-4CAB-B0DA-E6F984575DF3}">
      <dsp:nvSpPr>
        <dsp:cNvPr id="0" name=""/>
        <dsp:cNvSpPr/>
      </dsp:nvSpPr>
      <dsp:spPr>
        <a:xfrm>
          <a:off x="1715422" y="514204"/>
          <a:ext cx="1199319" cy="1199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LOGIKA</a:t>
          </a:r>
          <a:endParaRPr lang="en-US" sz="900" kern="1200" dirty="0"/>
        </a:p>
      </dsp:txBody>
      <dsp:txXfrm>
        <a:off x="1891058" y="689840"/>
        <a:ext cx="848047" cy="848047"/>
      </dsp:txXfrm>
    </dsp:sp>
    <dsp:sp modelId="{B3502F83-D46D-4936-8023-27156245562D}">
      <dsp:nvSpPr>
        <dsp:cNvPr id="0" name=""/>
        <dsp:cNvSpPr/>
      </dsp:nvSpPr>
      <dsp:spPr>
        <a:xfrm>
          <a:off x="2941393" y="224235"/>
          <a:ext cx="1199319" cy="1199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TEKNIS</a:t>
          </a:r>
          <a:endParaRPr lang="en-US" sz="900" kern="1200" dirty="0"/>
        </a:p>
      </dsp:txBody>
      <dsp:txXfrm>
        <a:off x="3117029" y="399871"/>
        <a:ext cx="848047" cy="848047"/>
      </dsp:txXfrm>
    </dsp:sp>
    <dsp:sp modelId="{F8764786-3EA0-4562-9F5E-2609D0369C3C}">
      <dsp:nvSpPr>
        <dsp:cNvPr id="0" name=""/>
        <dsp:cNvSpPr/>
      </dsp:nvSpPr>
      <dsp:spPr>
        <a:xfrm>
          <a:off x="1182391" y="-18826"/>
          <a:ext cx="3731217" cy="2984973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7F7FA5B-9677-4F5F-A605-D826406D6653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E2468E-56A9-4260-B6F4-B500BC01BE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F7FA5B-9677-4F5F-A605-D826406D6653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E2468E-56A9-4260-B6F4-B500BC01BE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F7FA5B-9677-4F5F-A605-D826406D6653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E2468E-56A9-4260-B6F4-B500BC01BE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F7FA5B-9677-4F5F-A605-D826406D6653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E2468E-56A9-4260-B6F4-B500BC01BE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F7FA5B-9677-4F5F-A605-D826406D6653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E2468E-56A9-4260-B6F4-B500BC01BE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F7FA5B-9677-4F5F-A605-D826406D6653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E2468E-56A9-4260-B6F4-B500BC01BE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F7FA5B-9677-4F5F-A605-D826406D6653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E2468E-56A9-4260-B6F4-B500BC01BE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7F7FA5B-9677-4F5F-A605-D826406D6653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E2468E-56A9-4260-B6F4-B500BC01BE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7F7FA5B-9677-4F5F-A605-D826406D6653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E2468E-56A9-4260-B6F4-B500BC01BE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F7FA5B-9677-4F5F-A605-D826406D6653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E2468E-56A9-4260-B6F4-B500BC01BE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F7FA5B-9677-4F5F-A605-D826406D6653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E2468E-56A9-4260-B6F4-B500BC01BE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7F7FA5B-9677-4F5F-A605-D826406D6653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DE2468E-56A9-4260-B6F4-B500BC01BE7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52400"/>
            <a:ext cx="7772400" cy="1381522"/>
          </a:xfrm>
          <a:ln>
            <a:noFill/>
          </a:ln>
        </p:spPr>
        <p:txBody>
          <a:bodyPr>
            <a:normAutofit/>
          </a:bodyPr>
          <a:lstStyle/>
          <a:p>
            <a:pPr algn="ctr" hangingPunct="0"/>
            <a:r>
              <a:rPr lang="en-US" sz="2400" cap="none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PERANCANGAN </a:t>
            </a:r>
            <a:r>
              <a:rPr lang="id-ID" sz="2400" cap="none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SISTEM </a:t>
            </a:r>
            <a:r>
              <a:rPr lang="en-US" sz="2400" cap="none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INFORMASI</a:t>
            </a:r>
            <a:r>
              <a:rPr lang="id-ID" sz="2400" cap="none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PENJUALAN PERLENGKAPAN HEWAN PADA </a:t>
            </a:r>
            <a:r>
              <a:rPr lang="en-US" sz="2400" cap="none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SMILE </a:t>
            </a:r>
            <a:r>
              <a:rPr lang="id-ID" sz="2400" i="1" cap="none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PETSHOP</a:t>
            </a:r>
            <a:r>
              <a:rPr lang="id-ID" sz="2400" cap="none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BERBASIS </a:t>
            </a:r>
            <a:r>
              <a:rPr lang="id-ID" sz="2400" i="1" cap="none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endParaRPr lang="en-US" sz="2400" cap="none" dirty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4005064"/>
            <a:ext cx="6984776" cy="285293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id-ID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TUGAS AKHIR</a:t>
            </a:r>
            <a:endParaRPr lang="en-US" sz="2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id-ID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Diajukan untuk memenuhi salah satu syarat kelulusan Program Diploma III</a:t>
            </a:r>
            <a:endParaRPr lang="en-US" sz="2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id-ID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2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Ai </a:t>
            </a:r>
            <a:r>
              <a:rPr lang="en-US" sz="2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Siti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Paujiah</a:t>
            </a:r>
            <a:endParaRPr lang="en-US" sz="2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id-ID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NIM : 12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135719</a:t>
            </a:r>
            <a:endParaRPr lang="en-US" sz="2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  <p:pic>
        <p:nvPicPr>
          <p:cNvPr id="102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752600"/>
            <a:ext cx="2066527" cy="1981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44344" y="6150114"/>
            <a:ext cx="349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Agency FB" pitchFamily="34" charset="0"/>
              </a:rPr>
              <a:t>Ai Siti Paujiah </a:t>
            </a:r>
            <a:r>
              <a:rPr lang="id-ID" sz="4000" dirty="0" smtClean="0">
                <a:latin typeface="Agency FB" pitchFamily="34" charset="0"/>
              </a:rPr>
              <a:t>|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Tugas</a:t>
            </a:r>
            <a:r>
              <a:rPr lang="en-US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Akhir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id-ID" sz="3600" b="1" dirty="0" smtClean="0">
                <a:latin typeface="Agency FB" pitchFamily="34" charset="0"/>
              </a:rPr>
              <a:t>|</a:t>
            </a:r>
            <a:r>
              <a:rPr lang="id-ID" sz="1600" b="1" dirty="0" smtClean="0">
                <a:latin typeface="Agency FB" pitchFamily="34" charset="0"/>
              </a:rPr>
              <a:t> </a:t>
            </a:r>
            <a:r>
              <a:rPr lang="id-ID" sz="2000" b="1" dirty="0" smtClean="0">
                <a:latin typeface="Agency FB" pitchFamily="34" charset="0"/>
              </a:rPr>
              <a:t>B S I  </a:t>
            </a:r>
            <a:endParaRPr lang="id-ID" b="1" dirty="0">
              <a:latin typeface="Agency FB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6009"/>
            <a:ext cx="4003104" cy="6035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LATAR BELAKANG</a:t>
            </a:r>
            <a:endParaRPr lang="id-ID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APJI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4478" y="1099626"/>
            <a:ext cx="6097033" cy="438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600200" y="5562600"/>
            <a:ext cx="6604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 smtClean="0">
                <a:latin typeface="+mj-lt"/>
              </a:rPr>
              <a:t>Sumber : Asosiasi Penyelenggara Jasa Internet Indonesia : 2012 </a:t>
            </a:r>
            <a:endParaRPr lang="id-ID" sz="1400" dirty="0">
              <a:latin typeface="+mj-lt"/>
            </a:endParaRPr>
          </a:p>
        </p:txBody>
      </p:sp>
      <p:sp>
        <p:nvSpPr>
          <p:cNvPr id="12" name="Notched Right Arrow 11"/>
          <p:cNvSpPr/>
          <p:nvPr/>
        </p:nvSpPr>
        <p:spPr>
          <a:xfrm>
            <a:off x="7133952" y="2600157"/>
            <a:ext cx="562248" cy="284139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1015600" y="761999"/>
            <a:ext cx="6368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 smtClean="0">
                <a:latin typeface="+mj-lt"/>
              </a:rPr>
              <a:t>Perkembangan </a:t>
            </a:r>
            <a:r>
              <a:rPr lang="id-ID" sz="2400" b="1" i="1" dirty="0" smtClean="0">
                <a:latin typeface="+mj-lt"/>
              </a:rPr>
              <a:t>Internet User</a:t>
            </a:r>
          </a:p>
          <a:p>
            <a:pPr algn="ctr"/>
            <a:r>
              <a:rPr lang="id-ID" sz="1600" b="1" dirty="0" smtClean="0">
                <a:latin typeface="+mj-lt"/>
              </a:rPr>
              <a:t>Tahun 2012-2015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44344" y="6150114"/>
            <a:ext cx="349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Agency FB" pitchFamily="34" charset="0"/>
              </a:rPr>
              <a:t>Ai Siti Paujiah </a:t>
            </a:r>
            <a:r>
              <a:rPr lang="id-ID" sz="4000" dirty="0" smtClean="0">
                <a:latin typeface="Agency FB" pitchFamily="34" charset="0"/>
              </a:rPr>
              <a:t>|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Tugas</a:t>
            </a:r>
            <a:r>
              <a:rPr lang="en-US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Akhir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id-ID" sz="3600" b="1" dirty="0" smtClean="0">
                <a:latin typeface="Agency FB" pitchFamily="34" charset="0"/>
              </a:rPr>
              <a:t>|</a:t>
            </a:r>
            <a:r>
              <a:rPr lang="id-ID" sz="1600" b="1" dirty="0" smtClean="0">
                <a:latin typeface="Agency FB" pitchFamily="34" charset="0"/>
              </a:rPr>
              <a:t> </a:t>
            </a:r>
            <a:r>
              <a:rPr lang="id-ID" sz="2000" b="1" dirty="0" smtClean="0">
                <a:latin typeface="Agency FB" pitchFamily="34" charset="0"/>
              </a:rPr>
              <a:t>B S I  </a:t>
            </a:r>
            <a:endParaRPr lang="id-ID" b="1" dirty="0">
              <a:latin typeface="Agency FB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6009"/>
            <a:ext cx="4003104" cy="6035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LATAR BELAKANG</a:t>
            </a:r>
            <a:endParaRPr lang="id-ID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Diagram 14"/>
          <p:cNvGraphicFramePr/>
          <p:nvPr/>
        </p:nvGraphicFramePr>
        <p:xfrm>
          <a:off x="76200" y="1219200"/>
          <a:ext cx="7848600" cy="424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/>
          <p:cNvGraphicFramePr/>
          <p:nvPr/>
        </p:nvGraphicFramePr>
        <p:xfrm>
          <a:off x="457200" y="1397000"/>
          <a:ext cx="7391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381000"/>
            <a:ext cx="8229600" cy="5602627"/>
          </a:xfrm>
        </p:spPr>
        <p:txBody>
          <a:bodyPr>
            <a:normAutofit/>
          </a:bodyPr>
          <a:lstStyle/>
          <a:p>
            <a:pPr>
              <a:buNone/>
            </a:pPr>
            <a:endParaRPr lang="fi-FI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fi-FI" dirty="0" smtClean="0"/>
              <a:t>	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0" y="6150114"/>
            <a:ext cx="349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Agency FB" pitchFamily="34" charset="0"/>
              </a:rPr>
              <a:t>Ai Siti Paujiah </a:t>
            </a:r>
            <a:r>
              <a:rPr lang="id-ID" sz="4000" dirty="0" smtClean="0">
                <a:latin typeface="Agency FB" pitchFamily="34" charset="0"/>
              </a:rPr>
              <a:t>|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Tugas</a:t>
            </a:r>
            <a:r>
              <a:rPr lang="en-US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Akhir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id-ID" sz="3600" b="1" dirty="0" smtClean="0">
                <a:latin typeface="Agency FB" pitchFamily="34" charset="0"/>
              </a:rPr>
              <a:t>|</a:t>
            </a:r>
            <a:r>
              <a:rPr lang="id-ID" sz="1600" b="1" dirty="0" smtClean="0">
                <a:latin typeface="Agency FB" pitchFamily="34" charset="0"/>
              </a:rPr>
              <a:t> </a:t>
            </a:r>
            <a:r>
              <a:rPr lang="id-ID" sz="2000" b="1" dirty="0" smtClean="0">
                <a:latin typeface="Agency FB" pitchFamily="34" charset="0"/>
              </a:rPr>
              <a:t>B S I  </a:t>
            </a:r>
            <a:endParaRPr lang="id-ID" b="1" dirty="0">
              <a:latin typeface="Agency FB" pitchFamily="34" charset="0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609600" y="1219200"/>
          <a:ext cx="76200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35496" y="6009"/>
            <a:ext cx="4003104" cy="6035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MAKSUD DAN TUJUAN</a:t>
            </a:r>
            <a:endParaRPr lang="id-ID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9682A0-6F11-4C92-AE9F-8A2F3CFF8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C99682A0-6F11-4C92-AE9F-8A2F3CFF86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ED977CC-AF46-407E-A0DC-A98D0802E3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dgm id="{7ED977CC-AF46-407E-A0DC-A98D0802E3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2C42269-8B67-4A8A-836E-97E115621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dgm id="{42C42269-8B67-4A8A-836E-97E115621C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lvlOne"/>
        </p:bldSub>
      </p:bldGraphic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34000" y="6226314"/>
            <a:ext cx="349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Agency FB" pitchFamily="34" charset="0"/>
              </a:rPr>
              <a:t>Ai Siti Paujiah </a:t>
            </a:r>
            <a:r>
              <a:rPr lang="id-ID" sz="4000" dirty="0" smtClean="0">
                <a:latin typeface="Agency FB" pitchFamily="34" charset="0"/>
              </a:rPr>
              <a:t>|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Tugas</a:t>
            </a:r>
            <a:r>
              <a:rPr lang="en-US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Akhir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id-ID" sz="3600" b="1" dirty="0" smtClean="0">
                <a:latin typeface="Agency FB" pitchFamily="34" charset="0"/>
              </a:rPr>
              <a:t>|</a:t>
            </a:r>
            <a:r>
              <a:rPr lang="id-ID" sz="1600" b="1" dirty="0" smtClean="0">
                <a:latin typeface="Agency FB" pitchFamily="34" charset="0"/>
              </a:rPr>
              <a:t> </a:t>
            </a:r>
            <a:r>
              <a:rPr lang="id-ID" sz="2000" b="1" dirty="0" smtClean="0">
                <a:latin typeface="Agency FB" pitchFamily="34" charset="0"/>
              </a:rPr>
              <a:t>B S I  </a:t>
            </a:r>
            <a:endParaRPr lang="id-ID" b="1" dirty="0">
              <a:latin typeface="Agency FB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838200" y="1066800"/>
          <a:ext cx="7467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35496" y="6009"/>
            <a:ext cx="4003104" cy="6035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METODE PENLITIAN</a:t>
            </a:r>
            <a:endParaRPr lang="id-ID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1828005" y="2209006"/>
            <a:ext cx="304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5390408-E053-4E2B-A7AD-7C08B6D84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>
                                            <p:graphicEl>
                                              <a:dgm id="{15390408-E053-4E2B-A7AD-7C08B6D84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A04172E-C101-4019-B892-BBFEC667FA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dgm id="{AA04172E-C101-4019-B892-BBFEC667FA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0E85583-9F7D-49D6-B741-E2EF44FB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>
                                            <p:graphicEl>
                                              <a:dgm id="{10E85583-9F7D-49D6-B741-E2EF44FBEC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17A4B44-F35B-44A4-8A19-89889B83EE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>
                                            <p:graphicEl>
                                              <a:dgm id="{C17A4B44-F35B-44A4-8A19-89889B83EE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018CAE2-5746-4195-8774-D8EB318D5A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>
                                            <p:graphicEl>
                                              <a:dgm id="{2018CAE2-5746-4195-8774-D8EB318D5A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70548E7-4D0B-4787-A3A9-4005C2619D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>
                                            <p:graphicEl>
                                              <a:dgm id="{B70548E7-4D0B-4787-A3A9-4005C2619D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51B1C81-ADA0-4650-9325-0211140EA6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>
                                            <p:graphicEl>
                                              <a:dgm id="{151B1C81-ADA0-4650-9325-0211140EA6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F30B09C-5FD2-49C9-9511-A5F977478B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>
                                            <p:graphicEl>
                                              <a:dgm id="{0F30B09C-5FD2-49C9-9511-A5F977478B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9FDEDB0-148E-4F78-A0C6-9B08FEF7F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>
                                            <p:graphicEl>
                                              <a:dgm id="{A9FDEDB0-148E-4F78-A0C6-9B08FEF7F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36B0AC8-6F1D-4A7D-8B03-C5809BF204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C36B0AC8-6F1D-4A7D-8B03-C5809BF204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693D7EE-92CA-4C3A-BC64-311184EA5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">
                                            <p:graphicEl>
                                              <a:dgm id="{B693D7EE-92CA-4C3A-BC64-311184EA58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AD6457A-AF38-4A40-9BA6-C4FA67741B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0">
                                            <p:graphicEl>
                                              <a:dgm id="{9AD6457A-AF38-4A40-9BA6-C4FA67741B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0212977-D2A7-47EA-9183-96A5C78E5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0">
                                            <p:graphicEl>
                                              <a:dgm id="{80212977-D2A7-47EA-9183-96A5C78E5E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ACB590D-ED10-41AF-B1E1-8DA18C77C1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0">
                                            <p:graphicEl>
                                              <a:dgm id="{FACB590D-ED10-41AF-B1E1-8DA18C77C1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F5766A7-617B-44B8-82C7-4313E96A9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">
                                            <p:graphicEl>
                                              <a:dgm id="{CF5766A7-617B-44B8-82C7-4313E96A9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B6127B1-48BE-41A3-8664-FB90F5A323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0">
                                            <p:graphicEl>
                                              <a:dgm id="{4B6127B1-48BE-41A3-8664-FB90F5A323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A3A29AC-7FB3-41AC-BB30-DE89C0837D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0">
                                            <p:graphicEl>
                                              <a:dgm id="{3A3A29AC-7FB3-41AC-BB30-DE89C0837D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CAAD090-1CC1-43C3-A27A-2C99DFD5D1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0">
                                            <p:graphicEl>
                                              <a:dgm id="{ACAAD090-1CC1-43C3-A27A-2C99DFD5D1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12F0B1D-6A68-4841-9C3D-F6393ADDF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">
                                            <p:graphicEl>
                                              <a:dgm id="{812F0B1D-6A68-4841-9C3D-F6393ADDF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lvlOne"/>
        </p:bldSub>
      </p:bldGraphic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746643"/>
          </a:xfrm>
        </p:spPr>
        <p:txBody>
          <a:bodyPr/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295400" y="1524000"/>
          <a:ext cx="6858000" cy="4746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0" y="6226314"/>
            <a:ext cx="349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Agency FB" pitchFamily="34" charset="0"/>
              </a:rPr>
              <a:t>Ai Siti Paujiah </a:t>
            </a:r>
            <a:r>
              <a:rPr lang="id-ID" sz="4000" dirty="0" smtClean="0">
                <a:latin typeface="Agency FB" pitchFamily="34" charset="0"/>
              </a:rPr>
              <a:t>|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Tugas</a:t>
            </a:r>
            <a:r>
              <a:rPr lang="en-US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Akhir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id-ID" sz="3600" b="1" dirty="0" smtClean="0">
                <a:latin typeface="Agency FB" pitchFamily="34" charset="0"/>
              </a:rPr>
              <a:t>|</a:t>
            </a:r>
            <a:r>
              <a:rPr lang="id-ID" sz="1600" b="1" dirty="0" smtClean="0">
                <a:latin typeface="Agency FB" pitchFamily="34" charset="0"/>
              </a:rPr>
              <a:t> </a:t>
            </a:r>
            <a:r>
              <a:rPr lang="id-ID" sz="2000" b="1" dirty="0" smtClean="0">
                <a:latin typeface="Agency FB" pitchFamily="34" charset="0"/>
              </a:rPr>
              <a:t>B S I  </a:t>
            </a:r>
            <a:endParaRPr lang="id-ID" b="1" dirty="0">
              <a:latin typeface="Agency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96" y="6009"/>
            <a:ext cx="4003104" cy="6035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RUANG LINGKUP</a:t>
            </a:r>
            <a:endParaRPr lang="id-ID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7B275A-541A-4D3D-9F7C-74270F7C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237B275A-541A-4D3D-9F7C-74270F7C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237B275A-541A-4D3D-9F7C-74270F7C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8764786-3EA0-4562-9F5E-2609D0369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F8764786-3EA0-4562-9F5E-2609D0369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F8764786-3EA0-4562-9F5E-2609D0369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C56C0A-A2E4-4A33-829B-5BB84CED5E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1DC56C0A-A2E4-4A33-829B-5BB84CED5E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1DC56C0A-A2E4-4A33-829B-5BB84CED5E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459041C-6524-420C-A22E-A8BB2EA70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1459041C-6524-420C-A22E-A8BB2EA70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1459041C-6524-420C-A22E-A8BB2EA70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1A25DA-DB14-407B-849F-F455D364C1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D81A25DA-DB14-407B-849F-F455D364C1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D81A25DA-DB14-407B-849F-F455D364C1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04D3FE-605E-478F-9530-6CEAC5DBF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6A04D3FE-605E-478F-9530-6CEAC5DBF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graphicEl>
                                              <a:dgm id="{6A04D3FE-605E-478F-9530-6CEAC5DBF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600200" y="1143000"/>
            <a:ext cx="5562600" cy="381000"/>
          </a:xfrm>
          <a:prstGeom prst="round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2. </a:t>
            </a:r>
            <a:r>
              <a:rPr lang="en-US" dirty="0" err="1" smtClean="0"/>
              <a:t>Analisa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Fungsional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28600" y="2057400"/>
            <a:ext cx="2819400" cy="457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USER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" y="2514600"/>
            <a:ext cx="2819400" cy="3352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/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transaksi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pembelian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setelah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member</a:t>
            </a:r>
          </a:p>
          <a:p>
            <a:pPr marL="228600" indent="-228600">
              <a:buFontTx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penghapusan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pembaharuan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data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pembelian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28600" indent="-228600">
              <a:buFontTx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pengisian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data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pelanggan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jasa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pengiriman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proses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pengiriman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pencetakan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Faktur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pembelian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proses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transaksi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selesai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konfirmasi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pembayaran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proses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konfirmasi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pembayaran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mengisi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testimoni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200400" y="2057400"/>
            <a:ext cx="2819400" cy="457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Admin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00400" y="2514600"/>
            <a:ext cx="2819400" cy="3429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Mengisi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username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password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ketika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masuk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halaman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admin</a:t>
            </a:r>
          </a:p>
          <a:p>
            <a:pPr marL="228600" indent="-228600">
              <a:buFontTx/>
              <a:buAutoNum type="arabicPeriod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Mengelola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Melihat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data  admin</a:t>
            </a:r>
          </a:p>
          <a:p>
            <a:pPr marL="228600" indent="-228600">
              <a:buFontTx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Menambahkan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data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produk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Melihat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Mengelola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data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produk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Menambah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Melihat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data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kategori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produk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Melihat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Mengelola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data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pemesanan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barang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Mengelola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data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ongkos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kirim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pengiriman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barang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Mengelola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data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Hubungi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kami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logout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website</a:t>
            </a:r>
          </a:p>
          <a:p>
            <a:pPr marL="228600" indent="-228600">
              <a:buFontTx/>
              <a:buAutoNum type="arabicPeriod"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Tx/>
              <a:buAutoNum type="arabicPeriod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/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6172200" y="2057400"/>
            <a:ext cx="2667000" cy="457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Pengunjung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Tamu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72200" y="2514600"/>
            <a:ext cx="2667000" cy="3429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1.Hanya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melihat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bisa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pembelian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2.Hanya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melihat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Testimoni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en-US" dirty="0"/>
          </a:p>
        </p:txBody>
      </p:sp>
      <p:sp>
        <p:nvSpPr>
          <p:cNvPr id="15" name="Down Arrow 14"/>
          <p:cNvSpPr/>
          <p:nvPr/>
        </p:nvSpPr>
        <p:spPr>
          <a:xfrm>
            <a:off x="1905000" y="1600200"/>
            <a:ext cx="5334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4114800" y="1600200"/>
            <a:ext cx="5334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629400" y="1600200"/>
            <a:ext cx="5334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5496" y="6009"/>
            <a:ext cx="4003104" cy="6035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ANALISA PERANCANGAN  WEB</a:t>
            </a:r>
            <a:endParaRPr lang="id-ID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4000" y="6226314"/>
            <a:ext cx="349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Agency FB" pitchFamily="34" charset="0"/>
              </a:rPr>
              <a:t>Ai Siti Paujiah </a:t>
            </a:r>
            <a:r>
              <a:rPr lang="id-ID" sz="4000" dirty="0" smtClean="0">
                <a:latin typeface="Agency FB" pitchFamily="34" charset="0"/>
              </a:rPr>
              <a:t>|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Tugas</a:t>
            </a:r>
            <a:r>
              <a:rPr lang="en-US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Akhir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id-ID" sz="3600" b="1" dirty="0" smtClean="0">
                <a:latin typeface="Agency FB" pitchFamily="34" charset="0"/>
              </a:rPr>
              <a:t>|</a:t>
            </a:r>
            <a:r>
              <a:rPr lang="id-ID" sz="1600" b="1" dirty="0" smtClean="0">
                <a:latin typeface="Agency FB" pitchFamily="34" charset="0"/>
              </a:rPr>
              <a:t> </a:t>
            </a:r>
            <a:r>
              <a:rPr lang="id-ID" sz="2000" b="1" dirty="0" smtClean="0">
                <a:latin typeface="Agency FB" pitchFamily="34" charset="0"/>
              </a:rPr>
              <a:t>B S I  </a:t>
            </a:r>
            <a:endParaRPr lang="id-ID" b="1" dirty="0">
              <a:latin typeface="Agency FB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28600" y="1447800"/>
            <a:ext cx="2133600" cy="381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A. </a:t>
            </a:r>
            <a:r>
              <a:rPr lang="en-US" dirty="0" err="1" smtClean="0"/>
              <a:t>Operasional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 rot="5400000">
            <a:off x="1905000" y="1905000"/>
            <a:ext cx="228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524000" y="2286000"/>
            <a:ext cx="1371600" cy="304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Hardware</a:t>
            </a:r>
            <a:endParaRPr lang="en-US" i="1" dirty="0"/>
          </a:p>
        </p:txBody>
      </p:sp>
      <p:sp>
        <p:nvSpPr>
          <p:cNvPr id="9" name="Right Arrow 8"/>
          <p:cNvSpPr/>
          <p:nvPr/>
        </p:nvSpPr>
        <p:spPr>
          <a:xfrm>
            <a:off x="2971800" y="2362200"/>
            <a:ext cx="914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962400" y="1981200"/>
            <a:ext cx="4724400" cy="838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Procesor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Intel Core  2 duo 1.8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Ghz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Memori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1 GB-2 GB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3. VGA  Mobile Intel (R) </a:t>
            </a:r>
            <a:r>
              <a:rPr lang="en-US" sz="1200" i="1" dirty="0" smtClean="0"/>
              <a:t>Express Chipset Family</a:t>
            </a:r>
            <a:r>
              <a:rPr lang="en-US" sz="1200" dirty="0" smtClean="0"/>
              <a:t> 358 MB.</a:t>
            </a:r>
          </a:p>
          <a:p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ight Arrow 10"/>
          <p:cNvSpPr/>
          <p:nvPr/>
        </p:nvSpPr>
        <p:spPr>
          <a:xfrm rot="5400000">
            <a:off x="762000" y="2362200"/>
            <a:ext cx="1143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762000" y="3124200"/>
            <a:ext cx="1295400" cy="381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Software</a:t>
            </a:r>
            <a:endParaRPr lang="en-US" i="1" dirty="0"/>
          </a:p>
        </p:txBody>
      </p:sp>
      <p:sp>
        <p:nvSpPr>
          <p:cNvPr id="13" name="Right Arrow 12"/>
          <p:cNvSpPr/>
          <p:nvPr/>
        </p:nvSpPr>
        <p:spPr>
          <a:xfrm>
            <a:off x="2209800" y="3276600"/>
            <a:ext cx="1600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962400" y="3048000"/>
            <a:ext cx="4724400" cy="838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Windows 7 Ultimate 32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bit (x86),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2. Macromedia Dreamweaver 8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3. Photoshop Cs4</a:t>
            </a:r>
            <a:r>
              <a:rPr lang="en-US" sz="1200" dirty="0" smtClean="0"/>
              <a:t>..</a:t>
            </a:r>
          </a:p>
          <a:p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04800" y="4191000"/>
            <a:ext cx="2286000" cy="4572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B. </a:t>
            </a:r>
            <a:r>
              <a:rPr lang="en-US" i="1" dirty="0" smtClean="0"/>
              <a:t>Security</a:t>
            </a:r>
            <a:endParaRPr lang="en-US" i="1" dirty="0"/>
          </a:p>
        </p:txBody>
      </p:sp>
      <p:sp>
        <p:nvSpPr>
          <p:cNvPr id="16" name="Right Arrow 15"/>
          <p:cNvSpPr/>
          <p:nvPr/>
        </p:nvSpPr>
        <p:spPr>
          <a:xfrm>
            <a:off x="2667000" y="4343400"/>
            <a:ext cx="1219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962400" y="4114800"/>
            <a:ext cx="4724400" cy="838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Dilengkapi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password 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informasi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website</a:t>
            </a:r>
          </a:p>
          <a:p>
            <a:pPr marL="228600" indent="-228600">
              <a:buAutoNum type="arabicPeriod"/>
            </a:pP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Logout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menghindari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manipulasi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data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038600" y="5410200"/>
            <a:ext cx="4648200" cy="838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1.Untuk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memberitahu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input 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berupa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validasi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2.Untuk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menempilkan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pembelian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pembayaran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user.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menampilkan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laporan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member ,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laporan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laporan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penjulan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admin	 	 	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04800" y="5562600"/>
            <a:ext cx="2286000" cy="4572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C. </a:t>
            </a:r>
            <a:r>
              <a:rPr lang="en-US" dirty="0" err="1" smtClean="0"/>
              <a:t>Informasi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>
            <a:off x="2667000" y="5715000"/>
            <a:ext cx="1295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304800" y="1981200"/>
            <a:ext cx="152400" cy="21336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381000" y="4800600"/>
            <a:ext cx="76200" cy="6858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752600" y="914400"/>
            <a:ext cx="5562600" cy="381000"/>
          </a:xfrm>
          <a:prstGeom prst="round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3. </a:t>
            </a:r>
            <a:r>
              <a:rPr lang="en-US" dirty="0" err="1" smtClean="0"/>
              <a:t>Analisa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Non </a:t>
            </a:r>
            <a:r>
              <a:rPr lang="en-US" dirty="0" err="1" smtClean="0"/>
              <a:t>Fungsional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35496" y="6009"/>
            <a:ext cx="4003104" cy="6035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ANALISA PERANCANGAN  WEB</a:t>
            </a:r>
            <a:endParaRPr lang="id-ID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34000" y="6226314"/>
            <a:ext cx="349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Agency FB" pitchFamily="34" charset="0"/>
              </a:rPr>
              <a:t>Ai Siti Paujiah </a:t>
            </a:r>
            <a:r>
              <a:rPr lang="id-ID" sz="4000" dirty="0" smtClean="0">
                <a:latin typeface="Agency FB" pitchFamily="34" charset="0"/>
              </a:rPr>
              <a:t>|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Tugas</a:t>
            </a:r>
            <a:r>
              <a:rPr lang="en-US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Akhir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id-ID" sz="3600" b="1" dirty="0" smtClean="0">
                <a:latin typeface="Agency FB" pitchFamily="34" charset="0"/>
              </a:rPr>
              <a:t>|</a:t>
            </a:r>
            <a:r>
              <a:rPr lang="id-ID" sz="1600" b="1" dirty="0" smtClean="0">
                <a:latin typeface="Agency FB" pitchFamily="34" charset="0"/>
              </a:rPr>
              <a:t> </a:t>
            </a:r>
            <a:r>
              <a:rPr lang="id-ID" sz="2000" b="1" dirty="0" smtClean="0">
                <a:latin typeface="Agency FB" pitchFamily="34" charset="0"/>
              </a:rPr>
              <a:t>B S I  </a:t>
            </a:r>
            <a:endParaRPr lang="id-ID" b="1" dirty="0">
              <a:latin typeface="Agency FB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build="allAtOnce" animBg="1"/>
      <p:bldP spid="9" grpId="0" animBg="1"/>
      <p:bldP spid="10" grpId="0" animBg="1"/>
      <p:bldP spid="11" grpId="0" animBg="1"/>
      <p:bldP spid="12" grpId="0" build="allAtOnce" animBg="1"/>
      <p:bldP spid="13" grpId="0" animBg="1"/>
      <p:bldP spid="14" grpId="0" animBg="1"/>
      <p:bldP spid="15" grpId="0" uiExpand="1" build="allAtOnce"/>
      <p:bldP spid="16" grpId="0" animBg="1"/>
      <p:bldP spid="17" grpId="0" animBg="1"/>
      <p:bldP spid="18" grpId="0" animBg="1"/>
      <p:bldP spid="19" grpId="0" uiExpand="1" build="allAtOnce"/>
      <p:bldP spid="20" grpId="0" animBg="1"/>
      <p:bldP spid="21" grpId="0" animBg="1"/>
      <p:bldP spid="22" grpId="0" animBg="1"/>
      <p:bldP spid="23" grpId="0" animBg="1"/>
      <p:bldP spid="24" grpId="0" animBg="1"/>
      <p:bldP spid="2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496" y="6009"/>
            <a:ext cx="4003104" cy="6035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ERD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(Entity Relation Diagram)</a:t>
            </a:r>
            <a:endParaRPr lang="id-ID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6193" name="Object 1"/>
          <p:cNvGraphicFramePr>
            <a:graphicFrameLocks noChangeAspect="1"/>
          </p:cNvGraphicFramePr>
          <p:nvPr/>
        </p:nvGraphicFramePr>
        <p:xfrm>
          <a:off x="304800" y="914400"/>
          <a:ext cx="7620000" cy="5526485"/>
        </p:xfrm>
        <a:graphic>
          <a:graphicData uri="http://schemas.openxmlformats.org/presentationml/2006/ole">
            <p:oleObj spid="_x0000_s136193" name="Visio" r:id="rId3" imgW="7964875" imgH="6043813" progId="Visio.Drawing.11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0" y="6226314"/>
            <a:ext cx="349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Agency FB" pitchFamily="34" charset="0"/>
              </a:rPr>
              <a:t>Ai Siti Paujiah </a:t>
            </a:r>
            <a:r>
              <a:rPr lang="id-ID" sz="4000" dirty="0" smtClean="0">
                <a:latin typeface="Agency FB" pitchFamily="34" charset="0"/>
              </a:rPr>
              <a:t>|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Tugas</a:t>
            </a:r>
            <a:r>
              <a:rPr lang="en-US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Akhir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id-ID" sz="3600" b="1" dirty="0" smtClean="0">
                <a:latin typeface="Agency FB" pitchFamily="34" charset="0"/>
              </a:rPr>
              <a:t>|</a:t>
            </a:r>
            <a:r>
              <a:rPr lang="id-ID" sz="1600" b="1" dirty="0" smtClean="0">
                <a:latin typeface="Agency FB" pitchFamily="34" charset="0"/>
              </a:rPr>
              <a:t> </a:t>
            </a:r>
            <a:r>
              <a:rPr lang="id-ID" sz="2000" b="1" dirty="0" smtClean="0">
                <a:latin typeface="Agency FB" pitchFamily="34" charset="0"/>
              </a:rPr>
              <a:t>B S I  </a:t>
            </a:r>
            <a:endParaRPr lang="id-ID" b="1" dirty="0">
              <a:latin typeface="Agency FB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36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496" y="6009"/>
            <a:ext cx="4003104" cy="6035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LRS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(Logical Relation Structure)</a:t>
            </a:r>
            <a:endParaRPr lang="id-ID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0" y="6226314"/>
            <a:ext cx="349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Agency FB" pitchFamily="34" charset="0"/>
              </a:rPr>
              <a:t>Ai Siti Paujiah </a:t>
            </a:r>
            <a:r>
              <a:rPr lang="id-ID" sz="4000" dirty="0" smtClean="0">
                <a:latin typeface="Agency FB" pitchFamily="34" charset="0"/>
              </a:rPr>
              <a:t>|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Tugas</a:t>
            </a:r>
            <a:r>
              <a:rPr lang="en-US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Akhir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id-ID" sz="3600" b="1" dirty="0" smtClean="0">
                <a:latin typeface="Agency FB" pitchFamily="34" charset="0"/>
              </a:rPr>
              <a:t>|</a:t>
            </a:r>
            <a:r>
              <a:rPr lang="id-ID" sz="1600" b="1" dirty="0" smtClean="0">
                <a:latin typeface="Agency FB" pitchFamily="34" charset="0"/>
              </a:rPr>
              <a:t> </a:t>
            </a:r>
            <a:r>
              <a:rPr lang="id-ID" sz="2000" b="1" dirty="0" smtClean="0">
                <a:latin typeface="Agency FB" pitchFamily="34" charset="0"/>
              </a:rPr>
              <a:t>B S I  </a:t>
            </a:r>
            <a:endParaRPr lang="id-ID" b="1" dirty="0">
              <a:latin typeface="Agency FB" pitchFamily="34" charset="0"/>
            </a:endParaRPr>
          </a:p>
        </p:txBody>
      </p:sp>
      <p:sp>
        <p:nvSpPr>
          <p:cNvPr id="1392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9267" name="Object 3"/>
          <p:cNvGraphicFramePr>
            <a:graphicFrameLocks noChangeAspect="1"/>
          </p:cNvGraphicFramePr>
          <p:nvPr/>
        </p:nvGraphicFramePr>
        <p:xfrm>
          <a:off x="1819275" y="762000"/>
          <a:ext cx="5191125" cy="5867400"/>
        </p:xfrm>
        <a:graphic>
          <a:graphicData uri="http://schemas.openxmlformats.org/presentationml/2006/ole">
            <p:oleObj spid="_x0000_s139267" name="Visio" r:id="rId3" imgW="4813046" imgH="7873693" progId="Visio.Drawing.11">
              <p:embed/>
            </p:oleObj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3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52600" y="914400"/>
            <a:ext cx="5562600" cy="381000"/>
          </a:xfrm>
          <a:prstGeom prst="round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STRUKTUR NAVIGASI USER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496" y="6009"/>
            <a:ext cx="4003104" cy="6035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STRUKTUR NAVIGASI</a:t>
            </a:r>
            <a:endParaRPr lang="id-ID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40289" name="Object 1"/>
          <p:cNvGraphicFramePr>
            <a:graphicFrameLocks noChangeAspect="1"/>
          </p:cNvGraphicFramePr>
          <p:nvPr/>
        </p:nvGraphicFramePr>
        <p:xfrm>
          <a:off x="762000" y="1600200"/>
          <a:ext cx="7391400" cy="4343400"/>
        </p:xfrm>
        <a:graphic>
          <a:graphicData uri="http://schemas.openxmlformats.org/presentationml/2006/ole">
            <p:oleObj spid="_x0000_s140289" name="Visio" r:id="rId3" imgW="9789676" imgH="6982642" progId="Visio.Drawing.11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0" y="6226314"/>
            <a:ext cx="349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Agency FB" pitchFamily="34" charset="0"/>
              </a:rPr>
              <a:t>Ai Siti Paujiah </a:t>
            </a:r>
            <a:r>
              <a:rPr lang="id-ID" sz="4000" dirty="0" smtClean="0">
                <a:latin typeface="Agency FB" pitchFamily="34" charset="0"/>
              </a:rPr>
              <a:t>|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Tugas</a:t>
            </a:r>
            <a:r>
              <a:rPr lang="en-US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Akhir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id-ID" sz="3600" b="1" dirty="0" smtClean="0">
                <a:latin typeface="Agency FB" pitchFamily="34" charset="0"/>
              </a:rPr>
              <a:t>|</a:t>
            </a:r>
            <a:r>
              <a:rPr lang="id-ID" sz="1600" b="1" dirty="0" smtClean="0">
                <a:latin typeface="Agency FB" pitchFamily="34" charset="0"/>
              </a:rPr>
              <a:t> </a:t>
            </a:r>
            <a:r>
              <a:rPr lang="id-ID" sz="2000" b="1" dirty="0" smtClean="0">
                <a:latin typeface="Agency FB" pitchFamily="34" charset="0"/>
              </a:rPr>
              <a:t>B S I  </a:t>
            </a:r>
            <a:endParaRPr lang="id-ID" b="1" dirty="0">
              <a:latin typeface="Agency FB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40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52600" y="914400"/>
            <a:ext cx="5562600" cy="381000"/>
          </a:xfrm>
          <a:prstGeom prst="round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STRUKTUR </a:t>
            </a:r>
            <a:r>
              <a:rPr lang="en-US" dirty="0" smtClean="0"/>
              <a:t>NAVIGASI ADMIN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496" y="6009"/>
            <a:ext cx="4003104" cy="6035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STRUKTUR NAVIGASI</a:t>
            </a:r>
            <a:endParaRPr lang="id-ID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0" y="6226314"/>
            <a:ext cx="349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Agency FB" pitchFamily="34" charset="0"/>
              </a:rPr>
              <a:t>Ai Siti Paujiah </a:t>
            </a:r>
            <a:r>
              <a:rPr lang="id-ID" sz="4000" dirty="0" smtClean="0">
                <a:latin typeface="Agency FB" pitchFamily="34" charset="0"/>
              </a:rPr>
              <a:t>|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Tugas</a:t>
            </a:r>
            <a:r>
              <a:rPr lang="en-US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Akhir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id-ID" sz="3600" b="1" dirty="0" smtClean="0">
                <a:latin typeface="Agency FB" pitchFamily="34" charset="0"/>
              </a:rPr>
              <a:t>|</a:t>
            </a:r>
            <a:r>
              <a:rPr lang="id-ID" sz="1600" b="1" dirty="0" smtClean="0">
                <a:latin typeface="Agency FB" pitchFamily="34" charset="0"/>
              </a:rPr>
              <a:t> </a:t>
            </a:r>
            <a:r>
              <a:rPr lang="id-ID" sz="2000" b="1" dirty="0" smtClean="0">
                <a:latin typeface="Agency FB" pitchFamily="34" charset="0"/>
              </a:rPr>
              <a:t>B S I  </a:t>
            </a:r>
            <a:endParaRPr lang="id-ID" b="1" dirty="0">
              <a:latin typeface="Agency FB" pitchFamily="34" charset="0"/>
            </a:endParaRPr>
          </a:p>
        </p:txBody>
      </p:sp>
      <p:sp>
        <p:nvSpPr>
          <p:cNvPr id="1607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0772" name="Object 4"/>
          <p:cNvGraphicFramePr>
            <a:graphicFrameLocks noChangeAspect="1"/>
          </p:cNvGraphicFramePr>
          <p:nvPr/>
        </p:nvGraphicFramePr>
        <p:xfrm>
          <a:off x="533400" y="1905000"/>
          <a:ext cx="8044225" cy="3124200"/>
        </p:xfrm>
        <a:graphic>
          <a:graphicData uri="http://schemas.openxmlformats.org/presentationml/2006/ole">
            <p:oleObj spid="_x0000_s160772" name="Visio" r:id="rId3" imgW="8918576" imgH="2510652" progId="Visio.Drawing.11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496" y="6009"/>
            <a:ext cx="4003104" cy="6035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KESIMPULAN</a:t>
            </a:r>
            <a:endParaRPr lang="id-ID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34000" y="6226314"/>
            <a:ext cx="349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Agency FB" pitchFamily="34" charset="0"/>
              </a:rPr>
              <a:t>Ai Siti Paujiah </a:t>
            </a:r>
            <a:r>
              <a:rPr lang="id-ID" sz="4000" dirty="0" smtClean="0">
                <a:latin typeface="Agency FB" pitchFamily="34" charset="0"/>
              </a:rPr>
              <a:t>|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Tugas</a:t>
            </a:r>
            <a:r>
              <a:rPr lang="en-US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Akhir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id-ID" sz="3600" b="1" dirty="0" smtClean="0">
                <a:latin typeface="Agency FB" pitchFamily="34" charset="0"/>
              </a:rPr>
              <a:t>|</a:t>
            </a:r>
            <a:r>
              <a:rPr lang="id-ID" sz="1600" b="1" dirty="0" smtClean="0">
                <a:latin typeface="Agency FB" pitchFamily="34" charset="0"/>
              </a:rPr>
              <a:t> </a:t>
            </a:r>
            <a:r>
              <a:rPr lang="id-ID" sz="2000" b="1" dirty="0" smtClean="0">
                <a:latin typeface="Agency FB" pitchFamily="34" charset="0"/>
              </a:rPr>
              <a:t>B S I  </a:t>
            </a:r>
            <a:endParaRPr lang="id-ID" b="1" dirty="0">
              <a:latin typeface="Agency FB" pitchFamily="34" charset="0"/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1143000" y="1397000"/>
          <a:ext cx="6705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C61699-23FD-470A-9EE1-71B0A3536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>
                                            <p:graphicEl>
                                              <a:dgm id="{EBC61699-23FD-470A-9EE1-71B0A35364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CDDF717-4121-423A-8E98-0807654112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>
                                            <p:graphicEl>
                                              <a:dgm id="{7CDDF717-4121-423A-8E98-0807654112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4B4EF3C-BA9A-4839-AE72-F11F1578EF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>
                                            <p:graphicEl>
                                              <a:dgm id="{14B4EF3C-BA9A-4839-AE72-F11F1578EF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577E131-EB2E-4DCE-A865-71260B4EBE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>
                                            <p:graphicEl>
                                              <a:dgm id="{F577E131-EB2E-4DCE-A865-71260B4EBE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F366989-11B3-49C2-8C28-A3FCA2F29B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>
                                            <p:graphicEl>
                                              <a:dgm id="{EF366989-11B3-49C2-8C28-A3FCA2F29B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Graphic spid="9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496" y="6009"/>
            <a:ext cx="4003104" cy="6035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SARAN - SARAN</a:t>
            </a:r>
            <a:endParaRPr lang="id-ID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0" y="6226314"/>
            <a:ext cx="349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Agency FB" pitchFamily="34" charset="0"/>
              </a:rPr>
              <a:t>Ai Siti Paujiah </a:t>
            </a:r>
            <a:r>
              <a:rPr lang="id-ID" sz="4000" dirty="0" smtClean="0">
                <a:latin typeface="Agency FB" pitchFamily="34" charset="0"/>
              </a:rPr>
              <a:t>|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Tugas</a:t>
            </a:r>
            <a:r>
              <a:rPr lang="en-US" sz="2400" dirty="0" smtClean="0">
                <a:latin typeface="Agency FB" pitchFamily="34" charset="0"/>
              </a:rPr>
              <a:t> </a:t>
            </a:r>
            <a:r>
              <a:rPr lang="en-US" sz="2400" dirty="0" err="1" smtClean="0">
                <a:latin typeface="Agency FB" pitchFamily="34" charset="0"/>
              </a:rPr>
              <a:t>Akhir</a:t>
            </a:r>
            <a:r>
              <a:rPr lang="id-ID" sz="2400" dirty="0" smtClean="0">
                <a:latin typeface="Agency FB" pitchFamily="34" charset="0"/>
              </a:rPr>
              <a:t> </a:t>
            </a:r>
            <a:r>
              <a:rPr lang="id-ID" sz="3600" b="1" dirty="0" smtClean="0">
                <a:latin typeface="Agency FB" pitchFamily="34" charset="0"/>
              </a:rPr>
              <a:t>|</a:t>
            </a:r>
            <a:r>
              <a:rPr lang="id-ID" sz="1600" b="1" dirty="0" smtClean="0">
                <a:latin typeface="Agency FB" pitchFamily="34" charset="0"/>
              </a:rPr>
              <a:t> </a:t>
            </a:r>
            <a:r>
              <a:rPr lang="id-ID" sz="2000" b="1" dirty="0" smtClean="0">
                <a:latin typeface="Agency FB" pitchFamily="34" charset="0"/>
              </a:rPr>
              <a:t>B S I  </a:t>
            </a:r>
            <a:endParaRPr lang="id-ID" b="1" dirty="0">
              <a:latin typeface="Agency FB" pitchFamily="34" charset="0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533400" y="1397000"/>
          <a:ext cx="7391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4F07441-2EC2-465E-A828-70C89D0C7E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>
                                            <p:graphicEl>
                                              <a:dgm id="{44F07441-2EC2-465E-A828-70C89D0C7E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6F4A306-7B3A-47C0-ADC1-3E900D404B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>
                                            <p:graphicEl>
                                              <a:dgm id="{06F4A306-7B3A-47C0-ADC1-3E900D404B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E15DA12-A978-496D-AF9E-F691668140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>
                                            <p:graphicEl>
                                              <a:dgm id="{9E15DA12-A978-496D-AF9E-F691668140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95B57BD-960C-4AA2-9862-2B6756AB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>
                                            <p:graphicEl>
                                              <a:dgm id="{195B57BD-960C-4AA2-9862-2B6756AB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66F9C8-E9C5-4AD3-8DA4-2764FDF9BF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>
                                            <p:graphicEl>
                                              <a:dgm id="{B566F9C8-E9C5-4AD3-8DA4-2764FDF9BF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4261B8A-1307-433E-9D7D-482966613A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>
                                            <p:graphicEl>
                                              <a:dgm id="{04261B8A-1307-433E-9D7D-482966613A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E289EA2-3895-4C9C-B9DF-69D714D84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>
                                            <p:graphicEl>
                                              <a:dgm id="{EE289EA2-3895-4C9C-B9DF-69D714D846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B071654-DDCB-405C-97DF-9417A888A5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>
                                            <p:graphicEl>
                                              <a:dgm id="{CB071654-DDCB-405C-97DF-9417A888A5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Graphic spid="8" grpId="0">
        <p:bldSub>
          <a:bldDgm bld="lvl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33600" y="533400"/>
            <a:ext cx="5181600" cy="1557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Thank you for your attention</a:t>
            </a:r>
            <a:endParaRPr lang="en-US" sz="4400" dirty="0">
              <a:solidFill>
                <a:schemeClr val="tx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1828800"/>
            <a:ext cx="6840760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Brush Script MT" pitchFamily="66" charset="0"/>
              </a:rPr>
              <a:t>Assaalamualaikum</a:t>
            </a:r>
            <a:endParaRPr lang="en-US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Brush Script MT" pitchFamily="66" charset="0"/>
            </a:endParaRPr>
          </a:p>
        </p:txBody>
      </p:sp>
      <p:pic>
        <p:nvPicPr>
          <p:cNvPr id="10" name="Picture 4" descr="D:\ANIMASI\apluse25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617590"/>
            <a:ext cx="2179320" cy="202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9" grpId="2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1800</TotalTime>
  <Words>576</Words>
  <Application>Microsoft Office PowerPoint</Application>
  <PresentationFormat>On-screen Show (4:3)</PresentationFormat>
  <Paragraphs>133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Concourse</vt:lpstr>
      <vt:lpstr>Visio</vt:lpstr>
      <vt:lpstr>Microsoft Office Visio Drawing</vt:lpstr>
      <vt:lpstr>PERANCANGAN SISTEM INFORMASI PENJUALAN PERLENGKAPAN HEWAN PADA SMILE PETSHOP BERBASIS WEB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PERANCANGAN TOKO ONLINE NANO/COMPUTER/CORNER MENGGUNAKAN PHP DAN MYSQL</dc:title>
  <dc:creator>ASUS</dc:creator>
  <cp:lastModifiedBy>Sulis</cp:lastModifiedBy>
  <cp:revision>173</cp:revision>
  <dcterms:created xsi:type="dcterms:W3CDTF">2012-01-25T05:38:46Z</dcterms:created>
  <dcterms:modified xsi:type="dcterms:W3CDTF">2016-07-20T08:26:09Z</dcterms:modified>
</cp:coreProperties>
</file>